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6"/>
  </p:notesMasterIdLst>
  <p:sldIdLst>
    <p:sldId id="257" r:id="rId5"/>
    <p:sldId id="260" r:id="rId6"/>
    <p:sldId id="271" r:id="rId7"/>
    <p:sldId id="272" r:id="rId8"/>
    <p:sldId id="273" r:id="rId9"/>
    <p:sldId id="270" r:id="rId10"/>
    <p:sldId id="268" r:id="rId11"/>
    <p:sldId id="263" r:id="rId12"/>
    <p:sldId id="266" r:id="rId13"/>
    <p:sldId id="265" r:id="rId14"/>
    <p:sldId id="264" r:id="rId15"/>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BF5"/>
          </a:solidFill>
        </a:fill>
      </a:tcStyle>
    </a:wholeTbl>
    <a:band1H>
      <a:tcStyle>
        <a:tcBdr/>
        <a:fill>
          <a:solidFill>
            <a:srgbClr val="CFD5EA"/>
          </a:solidFill>
        </a:fill>
      </a:tcStyle>
    </a:band1H>
    <a:band2H>
      <a:tcStyle>
        <a:tcBdr/>
      </a:tcStyle>
    </a:band2H>
    <a:band1V>
      <a:tcStyle>
        <a:tcBdr/>
        <a:fill>
          <a:solidFill>
            <a:srgbClr val="CFD5EA"/>
          </a:solidFill>
        </a:fill>
      </a:tcStyle>
    </a:band1V>
    <a:band2V>
      <a:tcStyle>
        <a:tcBdr/>
      </a:tcStyle>
    </a:band2V>
    <a:lastCol>
      <a:tcTxStyle b="on">
        <a:font>
          <a:latin typeface="+mn-lt"/>
          <a:ea typeface="+mn-ea"/>
          <a:cs typeface="+mn-cs"/>
        </a:font>
        <a:srgbClr val="FFFFFF"/>
      </a:tcTxStyle>
      <a:tcStyle>
        <a:tcBdr/>
        <a:fill>
          <a:solidFill>
            <a:srgbClr val="4472C4"/>
          </a:solidFill>
        </a:fill>
      </a:tcStyle>
    </a:lastCol>
    <a:firstCol>
      <a:tcTxStyle b="on">
        <a:font>
          <a:latin typeface="+mn-lt"/>
          <a:ea typeface="+mn-ea"/>
          <a:cs typeface="+mn-cs"/>
        </a:font>
        <a:srgbClr val="FFFFFF"/>
      </a:tcTxStyle>
      <a:tcStyle>
        <a:tcBdr/>
        <a:fill>
          <a:solidFill>
            <a:srgbClr val="4472C4"/>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472C4"/>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472C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963" autoAdjust="0"/>
    <p:restoredTop sz="94650"/>
  </p:normalViewPr>
  <p:slideViewPr>
    <p:cSldViewPr snapToGrid="0">
      <p:cViewPr>
        <p:scale>
          <a:sx n="70" d="100"/>
          <a:sy n="70" d="100"/>
        </p:scale>
        <p:origin x="41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D8106704-2337-BF94-3497-885324942318}"/>
              </a:ext>
            </a:extLst>
          </p:cNvPr>
          <p:cNvSpPr txBox="1">
            <a:spLocks noGrp="1"/>
          </p:cNvSpPr>
          <p:nvPr>
            <p:ph type="hdr" sz="quarter"/>
          </p:nvPr>
        </p:nvSpPr>
        <p:spPr>
          <a:xfrm>
            <a:off x="0" y="0"/>
            <a:ext cx="2971800" cy="457200"/>
          </a:xfrm>
          <a:prstGeom prst="rect">
            <a:avLst/>
          </a:prstGeom>
          <a:noFill/>
          <a:ln>
            <a:noFill/>
          </a:ln>
        </p:spPr>
        <p:txBody>
          <a:bodyPr vert="horz" wrap="square" lIns="91440" tIns="45720" rIns="91440" bIns="45720" anchor="t" anchorCtr="0" compatLnSpc="1">
            <a:noAutofit/>
          </a:bodyPr>
          <a:lstStyle>
            <a:lvl1pPr marL="0" marR="0" lvl="0" indent="0" algn="l" defTabSz="457200" rtl="0" fontAlgn="auto" hangingPunct="1">
              <a:lnSpc>
                <a:spcPct val="100000"/>
              </a:lnSpc>
              <a:spcBef>
                <a:spcPts val="0"/>
              </a:spcBef>
              <a:spcAft>
                <a:spcPts val="0"/>
              </a:spcAft>
              <a:buNone/>
              <a:tabLst/>
              <a:defRPr lang="es-ES" sz="1200" b="0" i="0" u="none" strike="noStrike" kern="1200" cap="none" spc="0" baseline="0">
                <a:solidFill>
                  <a:srgbClr val="000000"/>
                </a:solidFill>
                <a:uFillTx/>
                <a:latin typeface="Calibri"/>
              </a:defRPr>
            </a:lvl1pPr>
          </a:lstStyle>
          <a:p>
            <a:pPr lvl="0"/>
            <a:endParaRPr lang="es-ES"/>
          </a:p>
        </p:txBody>
      </p:sp>
      <p:sp>
        <p:nvSpPr>
          <p:cNvPr id="3" name="Marcador de fecha 2">
            <a:extLst>
              <a:ext uri="{FF2B5EF4-FFF2-40B4-BE49-F238E27FC236}">
                <a16:creationId xmlns:a16="http://schemas.microsoft.com/office/drawing/2014/main" id="{7E56BE36-437C-7A2A-AD4F-BD7268F61091}"/>
              </a:ext>
            </a:extLst>
          </p:cNvPr>
          <p:cNvSpPr txBox="1">
            <a:spLocks noGrp="1"/>
          </p:cNvSpPr>
          <p:nvPr>
            <p:ph type="dt" idx="1"/>
          </p:nvPr>
        </p:nvSpPr>
        <p:spPr>
          <a:xfrm>
            <a:off x="3884608" y="0"/>
            <a:ext cx="2971800" cy="457200"/>
          </a:xfrm>
          <a:prstGeom prst="rect">
            <a:avLst/>
          </a:prstGeom>
          <a:noFill/>
          <a:ln>
            <a:noFill/>
          </a:ln>
        </p:spPr>
        <p:txBody>
          <a:bodyPr vert="horz" wrap="square" lIns="91440" tIns="45720" rIns="91440" bIns="45720" anchor="t" anchorCtr="0" compatLnSpc="1">
            <a:noAutofit/>
          </a:bodyPr>
          <a:lstStyle>
            <a:lvl1pPr marL="0" marR="0" lvl="0" indent="0" algn="r" defTabSz="457200" rtl="0" fontAlgn="auto" hangingPunct="1">
              <a:lnSpc>
                <a:spcPct val="100000"/>
              </a:lnSpc>
              <a:spcBef>
                <a:spcPts val="0"/>
              </a:spcBef>
              <a:spcAft>
                <a:spcPts val="0"/>
              </a:spcAft>
              <a:buNone/>
              <a:tabLst/>
              <a:defRPr lang="es-ES" sz="1200" b="0" i="0" u="none" strike="noStrike" kern="1200" cap="none" spc="0" baseline="0">
                <a:solidFill>
                  <a:srgbClr val="000000"/>
                </a:solidFill>
                <a:uFillTx/>
                <a:latin typeface="Calibri"/>
              </a:defRPr>
            </a:lvl1pPr>
          </a:lstStyle>
          <a:p>
            <a:pPr lvl="0"/>
            <a:fld id="{E99865A2-7C32-8448-A43D-EE3FA884B6D8}" type="datetime1">
              <a:rPr lang="es-ES"/>
              <a:pPr lvl="0"/>
              <a:t>23/09/2022</a:t>
            </a:fld>
            <a:endParaRPr lang="es-ES"/>
          </a:p>
        </p:txBody>
      </p:sp>
      <p:sp>
        <p:nvSpPr>
          <p:cNvPr id="4" name="Marcador de imagen de diapositiva 3">
            <a:extLst>
              <a:ext uri="{FF2B5EF4-FFF2-40B4-BE49-F238E27FC236}">
                <a16:creationId xmlns:a16="http://schemas.microsoft.com/office/drawing/2014/main" id="{C76A8D07-8DE8-28DE-9BE9-2C8CAD9C975A}"/>
              </a:ext>
            </a:extLst>
          </p:cNvPr>
          <p:cNvSpPr>
            <a:spLocks noGrp="1" noRot="1" noChangeAspect="1"/>
          </p:cNvSpPr>
          <p:nvPr>
            <p:ph type="sldImg" idx="2"/>
          </p:nvPr>
        </p:nvSpPr>
        <p:spPr>
          <a:xfrm>
            <a:off x="381003" y="685800"/>
            <a:ext cx="6096003" cy="3429000"/>
          </a:xfrm>
          <a:prstGeom prst="rect">
            <a:avLst/>
          </a:prstGeom>
          <a:noFill/>
          <a:ln w="12701">
            <a:solidFill>
              <a:srgbClr val="000000"/>
            </a:solidFill>
            <a:prstDash val="solid"/>
          </a:ln>
        </p:spPr>
      </p:sp>
      <p:sp>
        <p:nvSpPr>
          <p:cNvPr id="5" name="Marcador de notas 4">
            <a:extLst>
              <a:ext uri="{FF2B5EF4-FFF2-40B4-BE49-F238E27FC236}">
                <a16:creationId xmlns:a16="http://schemas.microsoft.com/office/drawing/2014/main" id="{6C8C0F64-B122-E534-3092-8C47E3C15DBD}"/>
              </a:ext>
            </a:extLst>
          </p:cNvPr>
          <p:cNvSpPr txBox="1">
            <a:spLocks noGrp="1"/>
          </p:cNvSpPr>
          <p:nvPr>
            <p:ph type="body" sz="quarter" idx="3"/>
          </p:nvPr>
        </p:nvSpPr>
        <p:spPr>
          <a:xfrm>
            <a:off x="685800" y="4343400"/>
            <a:ext cx="5486400" cy="4114800"/>
          </a:xfrm>
          <a:prstGeom prst="rect">
            <a:avLst/>
          </a:prstGeom>
          <a:noFill/>
          <a:ln>
            <a:noFill/>
          </a:ln>
        </p:spPr>
        <p:txBody>
          <a:bodyPr vert="horz" wrap="square" lIns="91440" tIns="45720" rIns="91440" bIns="45720" anchor="t" anchorCtr="0" compatLnSpc="1">
            <a:no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a:extLst>
              <a:ext uri="{FF2B5EF4-FFF2-40B4-BE49-F238E27FC236}">
                <a16:creationId xmlns:a16="http://schemas.microsoft.com/office/drawing/2014/main" id="{4113A222-F4C8-897A-03EC-2E797E3373A7}"/>
              </a:ext>
            </a:extLst>
          </p:cNvPr>
          <p:cNvSpPr txBox="1">
            <a:spLocks noGrp="1"/>
          </p:cNvSpPr>
          <p:nvPr>
            <p:ph type="ftr" sz="quarter" idx="4"/>
          </p:nvPr>
        </p:nvSpPr>
        <p:spPr>
          <a:xfrm>
            <a:off x="0" y="8685208"/>
            <a:ext cx="2971800" cy="457200"/>
          </a:xfrm>
          <a:prstGeom prst="rect">
            <a:avLst/>
          </a:prstGeom>
          <a:noFill/>
          <a:ln>
            <a:noFill/>
          </a:ln>
        </p:spPr>
        <p:txBody>
          <a:bodyPr vert="horz" wrap="square" lIns="91440" tIns="45720" rIns="91440" bIns="45720" anchor="b" anchorCtr="0" compatLnSpc="1">
            <a:noAutofit/>
          </a:bodyPr>
          <a:lstStyle>
            <a:lvl1pPr marL="0" marR="0" lvl="0" indent="0" algn="l" defTabSz="457200" rtl="0" fontAlgn="auto" hangingPunct="1">
              <a:lnSpc>
                <a:spcPct val="100000"/>
              </a:lnSpc>
              <a:spcBef>
                <a:spcPts val="0"/>
              </a:spcBef>
              <a:spcAft>
                <a:spcPts val="0"/>
              </a:spcAft>
              <a:buNone/>
              <a:tabLst/>
              <a:defRPr lang="es-ES" sz="1200" b="0" i="0" u="none" strike="noStrike" kern="1200" cap="none" spc="0" baseline="0">
                <a:solidFill>
                  <a:srgbClr val="000000"/>
                </a:solidFill>
                <a:uFillTx/>
                <a:latin typeface="Calibri"/>
              </a:defRPr>
            </a:lvl1pPr>
          </a:lstStyle>
          <a:p>
            <a:pPr lvl="0"/>
            <a:endParaRPr lang="es-ES"/>
          </a:p>
        </p:txBody>
      </p:sp>
      <p:sp>
        <p:nvSpPr>
          <p:cNvPr id="7" name="Marcador de número de diapositiva 6">
            <a:extLst>
              <a:ext uri="{FF2B5EF4-FFF2-40B4-BE49-F238E27FC236}">
                <a16:creationId xmlns:a16="http://schemas.microsoft.com/office/drawing/2014/main" id="{BF0413FF-D047-C55A-5EDB-1E1824800D8A}"/>
              </a:ext>
            </a:extLst>
          </p:cNvPr>
          <p:cNvSpPr txBox="1">
            <a:spLocks noGrp="1"/>
          </p:cNvSpPr>
          <p:nvPr>
            <p:ph type="sldNum" sz="quarter" idx="5"/>
          </p:nvPr>
        </p:nvSpPr>
        <p:spPr>
          <a:xfrm>
            <a:off x="3884608" y="8685208"/>
            <a:ext cx="2971800" cy="457200"/>
          </a:xfrm>
          <a:prstGeom prst="rect">
            <a:avLst/>
          </a:prstGeom>
          <a:noFill/>
          <a:ln>
            <a:noFill/>
          </a:ln>
        </p:spPr>
        <p:txBody>
          <a:bodyPr vert="horz" wrap="square" lIns="91440" tIns="45720" rIns="91440" bIns="45720" anchor="b" anchorCtr="0" compatLnSpc="1">
            <a:noAutofit/>
          </a:bodyPr>
          <a:lstStyle>
            <a:lvl1pPr marL="0" marR="0" lvl="0" indent="0" algn="r" defTabSz="457200" rtl="0" fontAlgn="auto" hangingPunct="1">
              <a:lnSpc>
                <a:spcPct val="100000"/>
              </a:lnSpc>
              <a:spcBef>
                <a:spcPts val="0"/>
              </a:spcBef>
              <a:spcAft>
                <a:spcPts val="0"/>
              </a:spcAft>
              <a:buNone/>
              <a:tabLst/>
              <a:defRPr lang="es-ES" sz="1200" b="0" i="0" u="none" strike="noStrike" kern="1200" cap="none" spc="0" baseline="0">
                <a:solidFill>
                  <a:srgbClr val="000000"/>
                </a:solidFill>
                <a:uFillTx/>
                <a:latin typeface="Calibri"/>
              </a:defRPr>
            </a:lvl1pPr>
          </a:lstStyle>
          <a:p>
            <a:pPr lvl="0"/>
            <a:fld id="{BC06D1FE-A8D1-2044-B45C-6D10D7E85F70}" type="slidenum">
              <a:t>‹Nº›</a:t>
            </a:fld>
            <a:endParaRPr lang="es-ES"/>
          </a:p>
        </p:txBody>
      </p:sp>
    </p:spTree>
    <p:extLst>
      <p:ext uri="{BB962C8B-B14F-4D97-AF65-F5344CB8AC3E}">
        <p14:creationId xmlns:p14="http://schemas.microsoft.com/office/powerpoint/2010/main" val="50945216"/>
      </p:ext>
    </p:extLst>
  </p:cSld>
  <p:clrMap bg1="lt1" tx1="dk1" bg2="lt2" tx2="dk2" accent1="accent1" accent2="accent2" accent3="accent3" accent4="accent4" accent5="accent5" accent6="accent6" hlink="hlink" folHlink="folHlink"/>
  <p:notesStyle>
    <a:lvl1pPr marL="0" marR="0" lvl="0" indent="0" algn="l" defTabSz="457200" rtl="0" fontAlgn="auto" hangingPunct="1">
      <a:lnSpc>
        <a:spcPct val="100000"/>
      </a:lnSpc>
      <a:spcBef>
        <a:spcPts val="0"/>
      </a:spcBef>
      <a:spcAft>
        <a:spcPts val="0"/>
      </a:spcAft>
      <a:buNone/>
      <a:tabLst/>
      <a:defRPr lang="es-ES" sz="1200" b="0" i="0" u="none" strike="noStrike" kern="1200" cap="none" spc="0" baseline="0">
        <a:solidFill>
          <a:srgbClr val="000000"/>
        </a:solidFill>
        <a:uFillTx/>
        <a:latin typeface="Calibri"/>
      </a:defRPr>
    </a:lvl1pPr>
    <a:lvl2pPr marL="457200" marR="0" lvl="1" indent="0" algn="l" defTabSz="457200" rtl="0" fontAlgn="auto" hangingPunct="1">
      <a:lnSpc>
        <a:spcPct val="100000"/>
      </a:lnSpc>
      <a:spcBef>
        <a:spcPts val="0"/>
      </a:spcBef>
      <a:spcAft>
        <a:spcPts val="0"/>
      </a:spcAft>
      <a:buNone/>
      <a:tabLst/>
      <a:defRPr lang="es-ES" sz="1200" b="0" i="0" u="none" strike="noStrike" kern="1200" cap="none" spc="0" baseline="0">
        <a:solidFill>
          <a:srgbClr val="000000"/>
        </a:solidFill>
        <a:uFillTx/>
        <a:latin typeface="Calibri"/>
      </a:defRPr>
    </a:lvl2pPr>
    <a:lvl3pPr marL="914400" marR="0" lvl="2" indent="0" algn="l" defTabSz="457200" rtl="0" fontAlgn="auto" hangingPunct="1">
      <a:lnSpc>
        <a:spcPct val="100000"/>
      </a:lnSpc>
      <a:spcBef>
        <a:spcPts val="0"/>
      </a:spcBef>
      <a:spcAft>
        <a:spcPts val="0"/>
      </a:spcAft>
      <a:buNone/>
      <a:tabLst/>
      <a:defRPr lang="es-ES" sz="1200" b="0" i="0" u="none" strike="noStrike" kern="1200" cap="none" spc="0" baseline="0">
        <a:solidFill>
          <a:srgbClr val="000000"/>
        </a:solidFill>
        <a:uFillTx/>
        <a:latin typeface="Calibri"/>
      </a:defRPr>
    </a:lvl3pPr>
    <a:lvl4pPr marL="1371600" marR="0" lvl="3" indent="0" algn="l" defTabSz="457200" rtl="0" fontAlgn="auto" hangingPunct="1">
      <a:lnSpc>
        <a:spcPct val="100000"/>
      </a:lnSpc>
      <a:spcBef>
        <a:spcPts val="0"/>
      </a:spcBef>
      <a:spcAft>
        <a:spcPts val="0"/>
      </a:spcAft>
      <a:buNone/>
      <a:tabLst/>
      <a:defRPr lang="es-ES" sz="1200" b="0" i="0" u="none" strike="noStrike" kern="1200" cap="none" spc="0" baseline="0">
        <a:solidFill>
          <a:srgbClr val="000000"/>
        </a:solidFill>
        <a:uFillTx/>
        <a:latin typeface="Calibri"/>
      </a:defRPr>
    </a:lvl4pPr>
    <a:lvl5pPr marL="1828800" marR="0" lvl="4" indent="0" algn="l" defTabSz="457200" rtl="0" fontAlgn="auto" hangingPunct="1">
      <a:lnSpc>
        <a:spcPct val="100000"/>
      </a:lnSpc>
      <a:spcBef>
        <a:spcPts val="0"/>
      </a:spcBef>
      <a:spcAft>
        <a:spcPts val="0"/>
      </a:spcAft>
      <a:buNone/>
      <a:tabLst/>
      <a:defRPr lang="es-ES"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182317A2-B9E9-DB66-1A15-B9D5B8EDFEF9}"/>
              </a:ext>
            </a:extLst>
          </p:cNvPr>
          <p:cNvSpPr>
            <a:spLocks noGrp="1" noRot="1" noChangeAspect="1"/>
          </p:cNvSpPr>
          <p:nvPr>
            <p:ph type="sldImg"/>
          </p:nvPr>
        </p:nvSpPr>
        <p:spPr>
          <a:xfrm>
            <a:off x="685800" y="1143000"/>
            <a:ext cx="5486400" cy="3087688"/>
          </a:xfrm>
        </p:spPr>
      </p:sp>
      <p:sp>
        <p:nvSpPr>
          <p:cNvPr id="3" name="Marcador de notas 2">
            <a:extLst>
              <a:ext uri="{FF2B5EF4-FFF2-40B4-BE49-F238E27FC236}">
                <a16:creationId xmlns:a16="http://schemas.microsoft.com/office/drawing/2014/main" id="{2C99BC5E-9446-F2BC-9199-8FA3DCA10190}"/>
              </a:ext>
            </a:extLst>
          </p:cNvPr>
          <p:cNvSpPr txBox="1">
            <a:spLocks noGrp="1"/>
          </p:cNvSpPr>
          <p:nvPr>
            <p:ph type="body" sz="quarter" idx="1"/>
          </p:nvPr>
        </p:nvSpPr>
        <p:spPr/>
        <p:txBody>
          <a:bodyPr/>
          <a:lstStyle/>
          <a:p>
            <a:endParaRPr lang="es-ES_tradnl"/>
          </a:p>
        </p:txBody>
      </p:sp>
      <p:sp>
        <p:nvSpPr>
          <p:cNvPr id="4" name="Marcador de número de diapositiva 3">
            <a:extLst>
              <a:ext uri="{FF2B5EF4-FFF2-40B4-BE49-F238E27FC236}">
                <a16:creationId xmlns:a16="http://schemas.microsoft.com/office/drawing/2014/main" id="{3FACCE97-49D1-007B-F2D1-1986773B1D26}"/>
              </a:ext>
            </a:extLst>
          </p:cNvPr>
          <p:cNvSpPr txBox="1"/>
          <p:nvPr/>
        </p:nvSpPr>
        <p:spPr>
          <a:xfrm>
            <a:off x="3884608" y="8685208"/>
            <a:ext cx="2971800" cy="457200"/>
          </a:xfrm>
          <a:prstGeom prst="rect">
            <a:avLst/>
          </a:prstGeom>
          <a:noFill/>
          <a:ln cap="flat">
            <a:noFill/>
          </a:ln>
        </p:spPr>
        <p:txBody>
          <a:bodyPr vert="horz" wrap="square" lIns="91440" tIns="45720" rIns="91440" bIns="45720" anchor="b" anchorCtr="0" compatLnSpc="1">
            <a:noAutofit/>
          </a:bodyPr>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AE46D344-639E-9F46-9EB9-000756174E0C}" type="slidenum">
              <a:t>1</a:t>
            </a:fld>
            <a:endParaRPr lang="es-CL" sz="1200" b="0" i="0" u="none" strike="noStrike" kern="1200" cap="none" spc="0" baseline="0">
              <a:solidFill>
                <a:srgbClr val="000000"/>
              </a:solidFill>
              <a:uFillTx/>
              <a:latin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E3C92608-1E83-4FA7-5758-62937942B751}"/>
              </a:ext>
            </a:extLst>
          </p:cNvPr>
          <p:cNvSpPr>
            <a:spLocks noGrp="1" noRot="1" noChangeAspect="1"/>
          </p:cNvSpPr>
          <p:nvPr>
            <p:ph type="sldImg"/>
          </p:nvPr>
        </p:nvSpPr>
        <p:spPr>
          <a:xfrm>
            <a:off x="685800" y="1143000"/>
            <a:ext cx="5486400" cy="3087688"/>
          </a:xfrm>
        </p:spPr>
      </p:sp>
      <p:sp>
        <p:nvSpPr>
          <p:cNvPr id="3" name="Marcador de notas 2">
            <a:extLst>
              <a:ext uri="{FF2B5EF4-FFF2-40B4-BE49-F238E27FC236}">
                <a16:creationId xmlns:a16="http://schemas.microsoft.com/office/drawing/2014/main" id="{55877C4E-BE23-39EC-AABB-FEF0F0BB6224}"/>
              </a:ext>
            </a:extLst>
          </p:cNvPr>
          <p:cNvSpPr txBox="1">
            <a:spLocks noGrp="1"/>
          </p:cNvSpPr>
          <p:nvPr>
            <p:ph type="body" sz="quarter" idx="1"/>
          </p:nvPr>
        </p:nvSpPr>
        <p:spPr/>
        <p:txBody>
          <a:bodyPr/>
          <a:lstStyle/>
          <a:p>
            <a:endParaRPr lang="es-ES_tradnl"/>
          </a:p>
        </p:txBody>
      </p:sp>
      <p:sp>
        <p:nvSpPr>
          <p:cNvPr id="4" name="Marcador de número de diapositiva 3">
            <a:extLst>
              <a:ext uri="{FF2B5EF4-FFF2-40B4-BE49-F238E27FC236}">
                <a16:creationId xmlns:a16="http://schemas.microsoft.com/office/drawing/2014/main" id="{9DF5A75D-CEFF-6BA3-9DEE-9B86F2E94FE7}"/>
              </a:ext>
            </a:extLst>
          </p:cNvPr>
          <p:cNvSpPr txBox="1"/>
          <p:nvPr/>
        </p:nvSpPr>
        <p:spPr>
          <a:xfrm>
            <a:off x="3884608" y="8685208"/>
            <a:ext cx="2971800" cy="457200"/>
          </a:xfrm>
          <a:prstGeom prst="rect">
            <a:avLst/>
          </a:prstGeom>
          <a:noFill/>
          <a:ln cap="flat">
            <a:noFill/>
          </a:ln>
        </p:spPr>
        <p:txBody>
          <a:bodyPr vert="horz" wrap="square" lIns="91440" tIns="45720" rIns="91440" bIns="45720" anchor="b" anchorCtr="0" compatLnSpc="1">
            <a:noAutofit/>
          </a:bodyPr>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0EF4FF55-428F-7A4D-8601-2ADBCBDC298F}" type="slidenum">
              <a:t>11</a:t>
            </a:fld>
            <a:endParaRPr lang="es-CL" sz="1200" b="0" i="0" u="none" strike="noStrike" kern="1200" cap="none" spc="0" baseline="0">
              <a:solidFill>
                <a:srgbClr val="000000"/>
              </a:solidFill>
              <a:uFillTx/>
              <a:latin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C8D09-EC5D-79E5-BECD-698E8571FEAB}"/>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es-MX"/>
              <a:t>Haz clic para modificar el estilo de título del patrón</a:t>
            </a:r>
            <a:endParaRPr lang="en-US"/>
          </a:p>
        </p:txBody>
      </p:sp>
      <p:sp>
        <p:nvSpPr>
          <p:cNvPr id="3" name="Subtitle 2">
            <a:extLst>
              <a:ext uri="{FF2B5EF4-FFF2-40B4-BE49-F238E27FC236}">
                <a16:creationId xmlns:a16="http://schemas.microsoft.com/office/drawing/2014/main" id="{026DF6F2-4425-7885-5FF6-EECA694C9A22}"/>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es-MX"/>
              <a:t>Haz clic para editar el estilo de subtítulo del patrón</a:t>
            </a:r>
            <a:endParaRPr lang="en-US"/>
          </a:p>
        </p:txBody>
      </p:sp>
      <p:sp>
        <p:nvSpPr>
          <p:cNvPr id="4" name="Date Placeholder 3">
            <a:extLst>
              <a:ext uri="{FF2B5EF4-FFF2-40B4-BE49-F238E27FC236}">
                <a16:creationId xmlns:a16="http://schemas.microsoft.com/office/drawing/2014/main" id="{F5FAE43D-38F9-E228-3B12-E82E2CDFA584}"/>
              </a:ext>
            </a:extLst>
          </p:cNvPr>
          <p:cNvSpPr txBox="1">
            <a:spLocks noGrp="1"/>
          </p:cNvSpPr>
          <p:nvPr>
            <p:ph type="dt" sz="half" idx="7"/>
          </p:nvPr>
        </p:nvSpPr>
        <p:spPr/>
        <p:txBody>
          <a:bodyPr/>
          <a:lstStyle>
            <a:lvl1pPr>
              <a:defRPr/>
            </a:lvl1pPr>
          </a:lstStyle>
          <a:p>
            <a:pPr lvl="0"/>
            <a:fld id="{E0653C78-F538-C240-BAA2-2933C15B21F4}" type="datetime1">
              <a:rPr lang="es-ES"/>
              <a:pPr lvl="0"/>
              <a:t>23/09/2022</a:t>
            </a:fld>
            <a:endParaRPr lang="es-ES"/>
          </a:p>
        </p:txBody>
      </p:sp>
      <p:sp>
        <p:nvSpPr>
          <p:cNvPr id="5" name="Footer Placeholder 4">
            <a:extLst>
              <a:ext uri="{FF2B5EF4-FFF2-40B4-BE49-F238E27FC236}">
                <a16:creationId xmlns:a16="http://schemas.microsoft.com/office/drawing/2014/main" id="{AC2846F0-B3CD-F72E-3560-0AE78838A265}"/>
              </a:ext>
            </a:extLst>
          </p:cNvPr>
          <p:cNvSpPr txBox="1">
            <a:spLocks noGrp="1"/>
          </p:cNvSpPr>
          <p:nvPr>
            <p:ph type="ftr" sz="quarter" idx="9"/>
          </p:nvPr>
        </p:nvSpPr>
        <p:spPr/>
        <p:txBody>
          <a:bodyPr/>
          <a:lstStyle>
            <a:lvl1pPr>
              <a:defRPr/>
            </a:lvl1pPr>
          </a:lstStyle>
          <a:p>
            <a:pPr lvl="0"/>
            <a:endParaRPr lang="es-ES"/>
          </a:p>
        </p:txBody>
      </p:sp>
      <p:sp>
        <p:nvSpPr>
          <p:cNvPr id="6" name="Slide Number Placeholder 5">
            <a:extLst>
              <a:ext uri="{FF2B5EF4-FFF2-40B4-BE49-F238E27FC236}">
                <a16:creationId xmlns:a16="http://schemas.microsoft.com/office/drawing/2014/main" id="{68F7775B-15B1-2323-539D-F79C51DE6A31}"/>
              </a:ext>
            </a:extLst>
          </p:cNvPr>
          <p:cNvSpPr txBox="1">
            <a:spLocks noGrp="1"/>
          </p:cNvSpPr>
          <p:nvPr>
            <p:ph type="sldNum" sz="quarter" idx="8"/>
          </p:nvPr>
        </p:nvSpPr>
        <p:spPr/>
        <p:txBody>
          <a:bodyPr/>
          <a:lstStyle>
            <a:lvl1pPr>
              <a:defRPr/>
            </a:lvl1pPr>
          </a:lstStyle>
          <a:p>
            <a:pPr lvl="0"/>
            <a:fld id="{95E58CF1-6563-A54B-85C2-4EC93C779AA4}" type="slidenum">
              <a:t>‹Nº›</a:t>
            </a:fld>
            <a:endParaRPr lang="es-ES"/>
          </a:p>
        </p:txBody>
      </p:sp>
    </p:spTree>
    <p:extLst>
      <p:ext uri="{BB962C8B-B14F-4D97-AF65-F5344CB8AC3E}">
        <p14:creationId xmlns:p14="http://schemas.microsoft.com/office/powerpoint/2010/main" val="1665895870"/>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BA82C-B66F-17CE-4660-28B10C9FAADE}"/>
              </a:ext>
            </a:extLst>
          </p:cNvPr>
          <p:cNvSpPr txBox="1">
            <a:spLocks noGrp="1"/>
          </p:cNvSpPr>
          <p:nvPr>
            <p:ph type="title"/>
          </p:nvPr>
        </p:nvSpPr>
        <p:spPr/>
        <p:txBody>
          <a:bodyPr/>
          <a:lstStyle>
            <a:lvl1pPr>
              <a:defRPr/>
            </a:lvl1pPr>
          </a:lstStyle>
          <a:p>
            <a:pPr lvl="0"/>
            <a:r>
              <a:rPr lang="es-MX"/>
              <a:t>Haz clic para modificar el estilo de título del patrón</a:t>
            </a:r>
            <a:endParaRPr lang="en-US"/>
          </a:p>
        </p:txBody>
      </p:sp>
      <p:sp>
        <p:nvSpPr>
          <p:cNvPr id="3" name="Vertical Text Placeholder 2">
            <a:extLst>
              <a:ext uri="{FF2B5EF4-FFF2-40B4-BE49-F238E27FC236}">
                <a16:creationId xmlns:a16="http://schemas.microsoft.com/office/drawing/2014/main" id="{8CFD8B61-0FE9-6272-229A-15AB51D96918}"/>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a:p>
        </p:txBody>
      </p:sp>
      <p:sp>
        <p:nvSpPr>
          <p:cNvPr id="4" name="Date Placeholder 3">
            <a:extLst>
              <a:ext uri="{FF2B5EF4-FFF2-40B4-BE49-F238E27FC236}">
                <a16:creationId xmlns:a16="http://schemas.microsoft.com/office/drawing/2014/main" id="{2A1350B6-C72B-5767-8234-70AD5261E894}"/>
              </a:ext>
            </a:extLst>
          </p:cNvPr>
          <p:cNvSpPr txBox="1">
            <a:spLocks noGrp="1"/>
          </p:cNvSpPr>
          <p:nvPr>
            <p:ph type="dt" sz="half" idx="7"/>
          </p:nvPr>
        </p:nvSpPr>
        <p:spPr/>
        <p:txBody>
          <a:bodyPr/>
          <a:lstStyle>
            <a:lvl1pPr>
              <a:defRPr/>
            </a:lvl1pPr>
          </a:lstStyle>
          <a:p>
            <a:pPr lvl="0"/>
            <a:fld id="{C93CE285-BC13-FF44-9C0F-D8F3089DEE48}" type="datetime1">
              <a:rPr lang="es-ES"/>
              <a:pPr lvl="0"/>
              <a:t>23/09/2022</a:t>
            </a:fld>
            <a:endParaRPr lang="es-ES"/>
          </a:p>
        </p:txBody>
      </p:sp>
      <p:sp>
        <p:nvSpPr>
          <p:cNvPr id="5" name="Footer Placeholder 4">
            <a:extLst>
              <a:ext uri="{FF2B5EF4-FFF2-40B4-BE49-F238E27FC236}">
                <a16:creationId xmlns:a16="http://schemas.microsoft.com/office/drawing/2014/main" id="{F30D6150-01F2-3135-4418-33B3E71DF317}"/>
              </a:ext>
            </a:extLst>
          </p:cNvPr>
          <p:cNvSpPr txBox="1">
            <a:spLocks noGrp="1"/>
          </p:cNvSpPr>
          <p:nvPr>
            <p:ph type="ftr" sz="quarter" idx="9"/>
          </p:nvPr>
        </p:nvSpPr>
        <p:spPr/>
        <p:txBody>
          <a:bodyPr/>
          <a:lstStyle>
            <a:lvl1pPr>
              <a:defRPr/>
            </a:lvl1pPr>
          </a:lstStyle>
          <a:p>
            <a:pPr lvl="0"/>
            <a:endParaRPr lang="es-ES"/>
          </a:p>
        </p:txBody>
      </p:sp>
      <p:sp>
        <p:nvSpPr>
          <p:cNvPr id="6" name="Slide Number Placeholder 5">
            <a:extLst>
              <a:ext uri="{FF2B5EF4-FFF2-40B4-BE49-F238E27FC236}">
                <a16:creationId xmlns:a16="http://schemas.microsoft.com/office/drawing/2014/main" id="{BEC050BA-AE10-B343-AE8E-F250F72C4143}"/>
              </a:ext>
            </a:extLst>
          </p:cNvPr>
          <p:cNvSpPr txBox="1">
            <a:spLocks noGrp="1"/>
          </p:cNvSpPr>
          <p:nvPr>
            <p:ph type="sldNum" sz="quarter" idx="8"/>
          </p:nvPr>
        </p:nvSpPr>
        <p:spPr/>
        <p:txBody>
          <a:bodyPr/>
          <a:lstStyle>
            <a:lvl1pPr>
              <a:defRPr/>
            </a:lvl1pPr>
          </a:lstStyle>
          <a:p>
            <a:pPr lvl="0"/>
            <a:fld id="{63688013-91DE-DF49-834F-118FABC995C5}" type="slidenum">
              <a:t>‹Nº›</a:t>
            </a:fld>
            <a:endParaRPr lang="es-ES"/>
          </a:p>
        </p:txBody>
      </p:sp>
    </p:spTree>
    <p:extLst>
      <p:ext uri="{BB962C8B-B14F-4D97-AF65-F5344CB8AC3E}">
        <p14:creationId xmlns:p14="http://schemas.microsoft.com/office/powerpoint/2010/main" val="2480770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B2DEDF8-0FD2-93FD-FDCA-5A5D6D54145C}"/>
              </a:ext>
            </a:extLst>
          </p:cNvPr>
          <p:cNvSpPr txBox="1">
            <a:spLocks noGrp="1"/>
          </p:cNvSpPr>
          <p:nvPr>
            <p:ph type="title" orient="vert"/>
          </p:nvPr>
        </p:nvSpPr>
        <p:spPr>
          <a:xfrm>
            <a:off x="8724903" y="365129"/>
            <a:ext cx="2628900" cy="5811834"/>
          </a:xfrm>
        </p:spPr>
        <p:txBody>
          <a:bodyPr vert="eaVert"/>
          <a:lstStyle>
            <a:lvl1pPr>
              <a:defRPr/>
            </a:lvl1pPr>
          </a:lstStyle>
          <a:p>
            <a:pPr lvl="0"/>
            <a:r>
              <a:rPr lang="es-MX"/>
              <a:t>Haz clic para modificar el estilo de título del patrón</a:t>
            </a:r>
            <a:endParaRPr lang="en-US"/>
          </a:p>
        </p:txBody>
      </p:sp>
      <p:sp>
        <p:nvSpPr>
          <p:cNvPr id="3" name="Vertical Text Placeholder 2">
            <a:extLst>
              <a:ext uri="{FF2B5EF4-FFF2-40B4-BE49-F238E27FC236}">
                <a16:creationId xmlns:a16="http://schemas.microsoft.com/office/drawing/2014/main" id="{8BE07B52-0B34-4B9A-B73F-16149FC5C540}"/>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a:p>
        </p:txBody>
      </p:sp>
      <p:sp>
        <p:nvSpPr>
          <p:cNvPr id="4" name="Date Placeholder 3">
            <a:extLst>
              <a:ext uri="{FF2B5EF4-FFF2-40B4-BE49-F238E27FC236}">
                <a16:creationId xmlns:a16="http://schemas.microsoft.com/office/drawing/2014/main" id="{7A436B7A-D488-63CF-7921-AAEC7EB96C77}"/>
              </a:ext>
            </a:extLst>
          </p:cNvPr>
          <p:cNvSpPr txBox="1">
            <a:spLocks noGrp="1"/>
          </p:cNvSpPr>
          <p:nvPr>
            <p:ph type="dt" sz="half" idx="7"/>
          </p:nvPr>
        </p:nvSpPr>
        <p:spPr/>
        <p:txBody>
          <a:bodyPr/>
          <a:lstStyle>
            <a:lvl1pPr>
              <a:defRPr/>
            </a:lvl1pPr>
          </a:lstStyle>
          <a:p>
            <a:pPr lvl="0"/>
            <a:fld id="{5507AFA8-9C21-C44A-9378-41C53B83622F}" type="datetime1">
              <a:rPr lang="es-ES"/>
              <a:pPr lvl="0"/>
              <a:t>23/09/2022</a:t>
            </a:fld>
            <a:endParaRPr lang="es-ES"/>
          </a:p>
        </p:txBody>
      </p:sp>
      <p:sp>
        <p:nvSpPr>
          <p:cNvPr id="5" name="Footer Placeholder 4">
            <a:extLst>
              <a:ext uri="{FF2B5EF4-FFF2-40B4-BE49-F238E27FC236}">
                <a16:creationId xmlns:a16="http://schemas.microsoft.com/office/drawing/2014/main" id="{F913AB24-7806-05E9-0762-4105AF5DAEC7}"/>
              </a:ext>
            </a:extLst>
          </p:cNvPr>
          <p:cNvSpPr txBox="1">
            <a:spLocks noGrp="1"/>
          </p:cNvSpPr>
          <p:nvPr>
            <p:ph type="ftr" sz="quarter" idx="9"/>
          </p:nvPr>
        </p:nvSpPr>
        <p:spPr/>
        <p:txBody>
          <a:bodyPr/>
          <a:lstStyle>
            <a:lvl1pPr>
              <a:defRPr/>
            </a:lvl1pPr>
          </a:lstStyle>
          <a:p>
            <a:pPr lvl="0"/>
            <a:endParaRPr lang="es-ES"/>
          </a:p>
        </p:txBody>
      </p:sp>
      <p:sp>
        <p:nvSpPr>
          <p:cNvPr id="6" name="Slide Number Placeholder 5">
            <a:extLst>
              <a:ext uri="{FF2B5EF4-FFF2-40B4-BE49-F238E27FC236}">
                <a16:creationId xmlns:a16="http://schemas.microsoft.com/office/drawing/2014/main" id="{F927EF7A-DACB-642D-45F9-5520B7257E83}"/>
              </a:ext>
            </a:extLst>
          </p:cNvPr>
          <p:cNvSpPr txBox="1">
            <a:spLocks noGrp="1"/>
          </p:cNvSpPr>
          <p:nvPr>
            <p:ph type="sldNum" sz="quarter" idx="8"/>
          </p:nvPr>
        </p:nvSpPr>
        <p:spPr/>
        <p:txBody>
          <a:bodyPr/>
          <a:lstStyle>
            <a:lvl1pPr>
              <a:defRPr/>
            </a:lvl1pPr>
          </a:lstStyle>
          <a:p>
            <a:pPr lvl="0"/>
            <a:fld id="{4831DBEF-1BF1-2E4D-A105-F5BB8A2264AB}" type="slidenum">
              <a:t>‹Nº›</a:t>
            </a:fld>
            <a:endParaRPr lang="es-ES"/>
          </a:p>
        </p:txBody>
      </p:sp>
    </p:spTree>
    <p:extLst>
      <p:ext uri="{BB962C8B-B14F-4D97-AF65-F5344CB8AC3E}">
        <p14:creationId xmlns:p14="http://schemas.microsoft.com/office/powerpoint/2010/main" val="3937777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12A2D-DBC2-8B23-33B3-CB18F0E6E561}"/>
              </a:ext>
            </a:extLst>
          </p:cNvPr>
          <p:cNvSpPr txBox="1">
            <a:spLocks noGrp="1"/>
          </p:cNvSpPr>
          <p:nvPr>
            <p:ph type="title"/>
          </p:nvPr>
        </p:nvSpPr>
        <p:spPr/>
        <p:txBody>
          <a:bodyPr/>
          <a:lstStyle>
            <a:lvl1pPr>
              <a:defRPr/>
            </a:lvl1pPr>
          </a:lstStyle>
          <a:p>
            <a:pPr lvl="0"/>
            <a:r>
              <a:rPr lang="es-MX"/>
              <a:t>Haz clic para modificar el estilo de título del patrón</a:t>
            </a:r>
            <a:endParaRPr lang="en-US"/>
          </a:p>
        </p:txBody>
      </p:sp>
      <p:sp>
        <p:nvSpPr>
          <p:cNvPr id="3" name="Content Placeholder 2">
            <a:extLst>
              <a:ext uri="{FF2B5EF4-FFF2-40B4-BE49-F238E27FC236}">
                <a16:creationId xmlns:a16="http://schemas.microsoft.com/office/drawing/2014/main" id="{B4B043B1-1996-6F96-FBE2-182D60C2E2F1}"/>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a:p>
        </p:txBody>
      </p:sp>
      <p:sp>
        <p:nvSpPr>
          <p:cNvPr id="4" name="Date Placeholder 3">
            <a:extLst>
              <a:ext uri="{FF2B5EF4-FFF2-40B4-BE49-F238E27FC236}">
                <a16:creationId xmlns:a16="http://schemas.microsoft.com/office/drawing/2014/main" id="{67C616C6-C533-DA3A-24E2-4769534FD012}"/>
              </a:ext>
            </a:extLst>
          </p:cNvPr>
          <p:cNvSpPr txBox="1">
            <a:spLocks noGrp="1"/>
          </p:cNvSpPr>
          <p:nvPr>
            <p:ph type="dt" sz="half" idx="7"/>
          </p:nvPr>
        </p:nvSpPr>
        <p:spPr/>
        <p:txBody>
          <a:bodyPr/>
          <a:lstStyle>
            <a:lvl1pPr>
              <a:defRPr/>
            </a:lvl1pPr>
          </a:lstStyle>
          <a:p>
            <a:pPr lvl="0"/>
            <a:fld id="{9273308E-EAD1-4541-BF11-0D45FE930099}" type="datetime1">
              <a:rPr lang="es-ES"/>
              <a:pPr lvl="0"/>
              <a:t>23/09/2022</a:t>
            </a:fld>
            <a:endParaRPr lang="es-ES"/>
          </a:p>
        </p:txBody>
      </p:sp>
      <p:sp>
        <p:nvSpPr>
          <p:cNvPr id="5" name="Footer Placeholder 4">
            <a:extLst>
              <a:ext uri="{FF2B5EF4-FFF2-40B4-BE49-F238E27FC236}">
                <a16:creationId xmlns:a16="http://schemas.microsoft.com/office/drawing/2014/main" id="{E261A58C-5DFC-2852-CA52-F58496FFAF2B}"/>
              </a:ext>
            </a:extLst>
          </p:cNvPr>
          <p:cNvSpPr txBox="1">
            <a:spLocks noGrp="1"/>
          </p:cNvSpPr>
          <p:nvPr>
            <p:ph type="ftr" sz="quarter" idx="9"/>
          </p:nvPr>
        </p:nvSpPr>
        <p:spPr/>
        <p:txBody>
          <a:bodyPr/>
          <a:lstStyle>
            <a:lvl1pPr>
              <a:defRPr/>
            </a:lvl1pPr>
          </a:lstStyle>
          <a:p>
            <a:pPr lvl="0"/>
            <a:endParaRPr lang="es-ES"/>
          </a:p>
        </p:txBody>
      </p:sp>
      <p:sp>
        <p:nvSpPr>
          <p:cNvPr id="6" name="Slide Number Placeholder 5">
            <a:extLst>
              <a:ext uri="{FF2B5EF4-FFF2-40B4-BE49-F238E27FC236}">
                <a16:creationId xmlns:a16="http://schemas.microsoft.com/office/drawing/2014/main" id="{671B707E-5D6D-737A-F895-9EDB96DFC4D0}"/>
              </a:ext>
            </a:extLst>
          </p:cNvPr>
          <p:cNvSpPr txBox="1">
            <a:spLocks noGrp="1"/>
          </p:cNvSpPr>
          <p:nvPr>
            <p:ph type="sldNum" sz="quarter" idx="8"/>
          </p:nvPr>
        </p:nvSpPr>
        <p:spPr/>
        <p:txBody>
          <a:bodyPr/>
          <a:lstStyle>
            <a:lvl1pPr>
              <a:defRPr/>
            </a:lvl1pPr>
          </a:lstStyle>
          <a:p>
            <a:pPr lvl="0"/>
            <a:fld id="{163DF187-2EEC-304D-BB51-C32386A7091F}" type="slidenum">
              <a:t>‹Nº›</a:t>
            </a:fld>
            <a:endParaRPr lang="es-ES"/>
          </a:p>
        </p:txBody>
      </p:sp>
    </p:spTree>
    <p:extLst>
      <p:ext uri="{BB962C8B-B14F-4D97-AF65-F5344CB8AC3E}">
        <p14:creationId xmlns:p14="http://schemas.microsoft.com/office/powerpoint/2010/main" val="1582577507"/>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823B7-43E4-B5ED-3FE8-7E8F146B8145}"/>
              </a:ext>
            </a:extLst>
          </p:cNvPr>
          <p:cNvSpPr txBox="1">
            <a:spLocks noGrp="1"/>
          </p:cNvSpPr>
          <p:nvPr>
            <p:ph type="title"/>
          </p:nvPr>
        </p:nvSpPr>
        <p:spPr>
          <a:xfrm>
            <a:off x="831847" y="1709735"/>
            <a:ext cx="10515600" cy="2852735"/>
          </a:xfrm>
        </p:spPr>
        <p:txBody>
          <a:bodyPr anchor="b"/>
          <a:lstStyle>
            <a:lvl1pPr>
              <a:defRPr sz="6000"/>
            </a:lvl1pPr>
          </a:lstStyle>
          <a:p>
            <a:pPr lvl="0"/>
            <a:r>
              <a:rPr lang="es-MX"/>
              <a:t>Haz clic para modificar el estilo de título del patrón</a:t>
            </a:r>
            <a:endParaRPr lang="en-US"/>
          </a:p>
        </p:txBody>
      </p:sp>
      <p:sp>
        <p:nvSpPr>
          <p:cNvPr id="3" name="Text Placeholder 2">
            <a:extLst>
              <a:ext uri="{FF2B5EF4-FFF2-40B4-BE49-F238E27FC236}">
                <a16:creationId xmlns:a16="http://schemas.microsoft.com/office/drawing/2014/main" id="{A2BB4506-48CB-B6DC-AA17-6883E0BBF67D}"/>
              </a:ext>
            </a:extLst>
          </p:cNvPr>
          <p:cNvSpPr txBox="1">
            <a:spLocks noGrp="1"/>
          </p:cNvSpPr>
          <p:nvPr>
            <p:ph type="body" idx="1"/>
          </p:nvPr>
        </p:nvSpPr>
        <p:spPr>
          <a:xfrm>
            <a:off x="831847" y="4589465"/>
            <a:ext cx="10515600" cy="1500182"/>
          </a:xfrm>
        </p:spPr>
        <p:txBody>
          <a:bodyPr/>
          <a:lstStyle>
            <a:lvl1pPr marL="0" indent="0">
              <a:buNone/>
              <a:defRPr sz="2400">
                <a:solidFill>
                  <a:srgbClr val="898989"/>
                </a:solidFill>
              </a:defRPr>
            </a:lvl1pPr>
          </a:lstStyle>
          <a:p>
            <a:pPr lvl="0"/>
            <a:r>
              <a:rPr lang="es-MX"/>
              <a:t>Haga clic para modificar los estilos de texto del patrón</a:t>
            </a:r>
          </a:p>
        </p:txBody>
      </p:sp>
      <p:sp>
        <p:nvSpPr>
          <p:cNvPr id="4" name="Date Placeholder 3">
            <a:extLst>
              <a:ext uri="{FF2B5EF4-FFF2-40B4-BE49-F238E27FC236}">
                <a16:creationId xmlns:a16="http://schemas.microsoft.com/office/drawing/2014/main" id="{3BCFD6DD-199D-7BAC-C485-11F6F14A95D7}"/>
              </a:ext>
            </a:extLst>
          </p:cNvPr>
          <p:cNvSpPr txBox="1">
            <a:spLocks noGrp="1"/>
          </p:cNvSpPr>
          <p:nvPr>
            <p:ph type="dt" sz="half" idx="7"/>
          </p:nvPr>
        </p:nvSpPr>
        <p:spPr/>
        <p:txBody>
          <a:bodyPr/>
          <a:lstStyle>
            <a:lvl1pPr>
              <a:defRPr/>
            </a:lvl1pPr>
          </a:lstStyle>
          <a:p>
            <a:pPr lvl="0"/>
            <a:fld id="{B0557C91-72C0-8241-916D-0D7B6DF5EB10}" type="datetime1">
              <a:rPr lang="es-ES"/>
              <a:pPr lvl="0"/>
              <a:t>23/09/2022</a:t>
            </a:fld>
            <a:endParaRPr lang="es-ES"/>
          </a:p>
        </p:txBody>
      </p:sp>
      <p:sp>
        <p:nvSpPr>
          <p:cNvPr id="5" name="Footer Placeholder 4">
            <a:extLst>
              <a:ext uri="{FF2B5EF4-FFF2-40B4-BE49-F238E27FC236}">
                <a16:creationId xmlns:a16="http://schemas.microsoft.com/office/drawing/2014/main" id="{B05B03F3-D857-8AC0-4364-A078F8A0D885}"/>
              </a:ext>
            </a:extLst>
          </p:cNvPr>
          <p:cNvSpPr txBox="1">
            <a:spLocks noGrp="1"/>
          </p:cNvSpPr>
          <p:nvPr>
            <p:ph type="ftr" sz="quarter" idx="9"/>
          </p:nvPr>
        </p:nvSpPr>
        <p:spPr/>
        <p:txBody>
          <a:bodyPr/>
          <a:lstStyle>
            <a:lvl1pPr>
              <a:defRPr/>
            </a:lvl1pPr>
          </a:lstStyle>
          <a:p>
            <a:pPr lvl="0"/>
            <a:endParaRPr lang="es-ES"/>
          </a:p>
        </p:txBody>
      </p:sp>
      <p:sp>
        <p:nvSpPr>
          <p:cNvPr id="6" name="Slide Number Placeholder 5">
            <a:extLst>
              <a:ext uri="{FF2B5EF4-FFF2-40B4-BE49-F238E27FC236}">
                <a16:creationId xmlns:a16="http://schemas.microsoft.com/office/drawing/2014/main" id="{130AA684-058F-6097-8BEF-B52CFA8BBA19}"/>
              </a:ext>
            </a:extLst>
          </p:cNvPr>
          <p:cNvSpPr txBox="1">
            <a:spLocks noGrp="1"/>
          </p:cNvSpPr>
          <p:nvPr>
            <p:ph type="sldNum" sz="quarter" idx="8"/>
          </p:nvPr>
        </p:nvSpPr>
        <p:spPr/>
        <p:txBody>
          <a:bodyPr/>
          <a:lstStyle>
            <a:lvl1pPr>
              <a:defRPr/>
            </a:lvl1pPr>
          </a:lstStyle>
          <a:p>
            <a:pPr lvl="0"/>
            <a:fld id="{BF44C67B-6AD5-4145-B7DA-08C534D949C9}" type="slidenum">
              <a:t>‹Nº›</a:t>
            </a:fld>
            <a:endParaRPr lang="es-ES"/>
          </a:p>
        </p:txBody>
      </p:sp>
    </p:spTree>
    <p:extLst>
      <p:ext uri="{BB962C8B-B14F-4D97-AF65-F5344CB8AC3E}">
        <p14:creationId xmlns:p14="http://schemas.microsoft.com/office/powerpoint/2010/main" val="1175883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2C07A-5945-2714-9EC3-D5D854F4E23F}"/>
              </a:ext>
            </a:extLst>
          </p:cNvPr>
          <p:cNvSpPr txBox="1">
            <a:spLocks noGrp="1"/>
          </p:cNvSpPr>
          <p:nvPr>
            <p:ph type="title"/>
          </p:nvPr>
        </p:nvSpPr>
        <p:spPr/>
        <p:txBody>
          <a:bodyPr/>
          <a:lstStyle>
            <a:lvl1pPr>
              <a:defRPr/>
            </a:lvl1pPr>
          </a:lstStyle>
          <a:p>
            <a:pPr lvl="0"/>
            <a:r>
              <a:rPr lang="es-MX"/>
              <a:t>Haz clic para modificar el estilo de título del patrón</a:t>
            </a:r>
            <a:endParaRPr lang="en-US"/>
          </a:p>
        </p:txBody>
      </p:sp>
      <p:sp>
        <p:nvSpPr>
          <p:cNvPr id="3" name="Content Placeholder 2">
            <a:extLst>
              <a:ext uri="{FF2B5EF4-FFF2-40B4-BE49-F238E27FC236}">
                <a16:creationId xmlns:a16="http://schemas.microsoft.com/office/drawing/2014/main" id="{229B94A8-544B-4F9A-21E2-AE92DC82F36A}"/>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a:p>
        </p:txBody>
      </p:sp>
      <p:sp>
        <p:nvSpPr>
          <p:cNvPr id="4" name="Content Placeholder 3">
            <a:extLst>
              <a:ext uri="{FF2B5EF4-FFF2-40B4-BE49-F238E27FC236}">
                <a16:creationId xmlns:a16="http://schemas.microsoft.com/office/drawing/2014/main" id="{D01AAA93-335D-50BE-E25E-68EBDDEF2B75}"/>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a:p>
        </p:txBody>
      </p:sp>
      <p:sp>
        <p:nvSpPr>
          <p:cNvPr id="5" name="Date Placeholder 4">
            <a:extLst>
              <a:ext uri="{FF2B5EF4-FFF2-40B4-BE49-F238E27FC236}">
                <a16:creationId xmlns:a16="http://schemas.microsoft.com/office/drawing/2014/main" id="{FA56D164-B87D-14F4-4919-E7F6F82E06F9}"/>
              </a:ext>
            </a:extLst>
          </p:cNvPr>
          <p:cNvSpPr txBox="1">
            <a:spLocks noGrp="1"/>
          </p:cNvSpPr>
          <p:nvPr>
            <p:ph type="dt" sz="half" idx="7"/>
          </p:nvPr>
        </p:nvSpPr>
        <p:spPr/>
        <p:txBody>
          <a:bodyPr/>
          <a:lstStyle>
            <a:lvl1pPr>
              <a:defRPr/>
            </a:lvl1pPr>
          </a:lstStyle>
          <a:p>
            <a:pPr lvl="0"/>
            <a:fld id="{A4DC8F19-1E56-0440-96C1-DE3869A575A7}" type="datetime1">
              <a:rPr lang="es-ES"/>
              <a:pPr lvl="0"/>
              <a:t>23/09/2022</a:t>
            </a:fld>
            <a:endParaRPr lang="es-ES"/>
          </a:p>
        </p:txBody>
      </p:sp>
      <p:sp>
        <p:nvSpPr>
          <p:cNvPr id="6" name="Footer Placeholder 5">
            <a:extLst>
              <a:ext uri="{FF2B5EF4-FFF2-40B4-BE49-F238E27FC236}">
                <a16:creationId xmlns:a16="http://schemas.microsoft.com/office/drawing/2014/main" id="{BED93691-F36C-A184-765A-FD2CD68C1293}"/>
              </a:ext>
            </a:extLst>
          </p:cNvPr>
          <p:cNvSpPr txBox="1">
            <a:spLocks noGrp="1"/>
          </p:cNvSpPr>
          <p:nvPr>
            <p:ph type="ftr" sz="quarter" idx="9"/>
          </p:nvPr>
        </p:nvSpPr>
        <p:spPr/>
        <p:txBody>
          <a:bodyPr/>
          <a:lstStyle>
            <a:lvl1pPr>
              <a:defRPr/>
            </a:lvl1pPr>
          </a:lstStyle>
          <a:p>
            <a:pPr lvl="0"/>
            <a:endParaRPr lang="es-ES"/>
          </a:p>
        </p:txBody>
      </p:sp>
      <p:sp>
        <p:nvSpPr>
          <p:cNvPr id="7" name="Slide Number Placeholder 6">
            <a:extLst>
              <a:ext uri="{FF2B5EF4-FFF2-40B4-BE49-F238E27FC236}">
                <a16:creationId xmlns:a16="http://schemas.microsoft.com/office/drawing/2014/main" id="{94B86B86-5A50-8DEF-2B02-EAB42B0086C2}"/>
              </a:ext>
            </a:extLst>
          </p:cNvPr>
          <p:cNvSpPr txBox="1">
            <a:spLocks noGrp="1"/>
          </p:cNvSpPr>
          <p:nvPr>
            <p:ph type="sldNum" sz="quarter" idx="8"/>
          </p:nvPr>
        </p:nvSpPr>
        <p:spPr/>
        <p:txBody>
          <a:bodyPr/>
          <a:lstStyle>
            <a:lvl1pPr>
              <a:defRPr/>
            </a:lvl1pPr>
          </a:lstStyle>
          <a:p>
            <a:pPr lvl="0"/>
            <a:fld id="{C2727A97-6656-2147-AD65-AA3254CFE5AB}" type="slidenum">
              <a:t>‹Nº›</a:t>
            </a:fld>
            <a:endParaRPr lang="es-ES"/>
          </a:p>
        </p:txBody>
      </p:sp>
    </p:spTree>
    <p:extLst>
      <p:ext uri="{BB962C8B-B14F-4D97-AF65-F5344CB8AC3E}">
        <p14:creationId xmlns:p14="http://schemas.microsoft.com/office/powerpoint/2010/main" val="3382965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EE413-DB05-8A65-336A-B4B171715A29}"/>
              </a:ext>
            </a:extLst>
          </p:cNvPr>
          <p:cNvSpPr txBox="1">
            <a:spLocks noGrp="1"/>
          </p:cNvSpPr>
          <p:nvPr>
            <p:ph type="title"/>
          </p:nvPr>
        </p:nvSpPr>
        <p:spPr>
          <a:xfrm>
            <a:off x="839784" y="365129"/>
            <a:ext cx="10515600" cy="1325559"/>
          </a:xfrm>
        </p:spPr>
        <p:txBody>
          <a:bodyPr/>
          <a:lstStyle>
            <a:lvl1pPr>
              <a:defRPr/>
            </a:lvl1pPr>
          </a:lstStyle>
          <a:p>
            <a:pPr lvl="0"/>
            <a:r>
              <a:rPr lang="es-MX"/>
              <a:t>Haz clic para modificar el estilo de título del patrón</a:t>
            </a:r>
            <a:endParaRPr lang="en-US"/>
          </a:p>
        </p:txBody>
      </p:sp>
      <p:sp>
        <p:nvSpPr>
          <p:cNvPr id="3" name="Text Placeholder 2">
            <a:extLst>
              <a:ext uri="{FF2B5EF4-FFF2-40B4-BE49-F238E27FC236}">
                <a16:creationId xmlns:a16="http://schemas.microsoft.com/office/drawing/2014/main" id="{5D7EE07A-E2C3-7C75-9595-25819E5934EA}"/>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es-MX"/>
              <a:t>Haga clic para modificar los estilos de texto del patrón</a:t>
            </a:r>
          </a:p>
        </p:txBody>
      </p:sp>
      <p:sp>
        <p:nvSpPr>
          <p:cNvPr id="4" name="Content Placeholder 3">
            <a:extLst>
              <a:ext uri="{FF2B5EF4-FFF2-40B4-BE49-F238E27FC236}">
                <a16:creationId xmlns:a16="http://schemas.microsoft.com/office/drawing/2014/main" id="{F8E55162-A77B-44D3-434D-58022068458D}"/>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a:p>
        </p:txBody>
      </p:sp>
      <p:sp>
        <p:nvSpPr>
          <p:cNvPr id="5" name="Text Placeholder 4">
            <a:extLst>
              <a:ext uri="{FF2B5EF4-FFF2-40B4-BE49-F238E27FC236}">
                <a16:creationId xmlns:a16="http://schemas.microsoft.com/office/drawing/2014/main" id="{81782318-7433-D46A-C279-8402001396C4}"/>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es-MX"/>
              <a:t>Haga clic para modificar los estilos de texto del patrón</a:t>
            </a:r>
          </a:p>
        </p:txBody>
      </p:sp>
      <p:sp>
        <p:nvSpPr>
          <p:cNvPr id="6" name="Content Placeholder 5">
            <a:extLst>
              <a:ext uri="{FF2B5EF4-FFF2-40B4-BE49-F238E27FC236}">
                <a16:creationId xmlns:a16="http://schemas.microsoft.com/office/drawing/2014/main" id="{699BD7F1-EA16-0DC9-9C99-CE2E6C1CF451}"/>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a:p>
        </p:txBody>
      </p:sp>
      <p:sp>
        <p:nvSpPr>
          <p:cNvPr id="7" name="Date Placeholder 6">
            <a:extLst>
              <a:ext uri="{FF2B5EF4-FFF2-40B4-BE49-F238E27FC236}">
                <a16:creationId xmlns:a16="http://schemas.microsoft.com/office/drawing/2014/main" id="{906FB45B-BAAF-069F-56B5-95C2E24A0A16}"/>
              </a:ext>
            </a:extLst>
          </p:cNvPr>
          <p:cNvSpPr txBox="1">
            <a:spLocks noGrp="1"/>
          </p:cNvSpPr>
          <p:nvPr>
            <p:ph type="dt" sz="half" idx="7"/>
          </p:nvPr>
        </p:nvSpPr>
        <p:spPr/>
        <p:txBody>
          <a:bodyPr/>
          <a:lstStyle>
            <a:lvl1pPr>
              <a:defRPr/>
            </a:lvl1pPr>
          </a:lstStyle>
          <a:p>
            <a:pPr lvl="0"/>
            <a:fld id="{2BE95C8C-C5FD-A545-A5EC-C623E67A2F15}" type="datetime1">
              <a:rPr lang="es-ES"/>
              <a:pPr lvl="0"/>
              <a:t>23/09/2022</a:t>
            </a:fld>
            <a:endParaRPr lang="es-ES"/>
          </a:p>
        </p:txBody>
      </p:sp>
      <p:sp>
        <p:nvSpPr>
          <p:cNvPr id="8" name="Footer Placeholder 7">
            <a:extLst>
              <a:ext uri="{FF2B5EF4-FFF2-40B4-BE49-F238E27FC236}">
                <a16:creationId xmlns:a16="http://schemas.microsoft.com/office/drawing/2014/main" id="{5984AB4F-0795-4E13-D78F-2D7BD934E60B}"/>
              </a:ext>
            </a:extLst>
          </p:cNvPr>
          <p:cNvSpPr txBox="1">
            <a:spLocks noGrp="1"/>
          </p:cNvSpPr>
          <p:nvPr>
            <p:ph type="ftr" sz="quarter" idx="9"/>
          </p:nvPr>
        </p:nvSpPr>
        <p:spPr/>
        <p:txBody>
          <a:bodyPr/>
          <a:lstStyle>
            <a:lvl1pPr>
              <a:defRPr/>
            </a:lvl1pPr>
          </a:lstStyle>
          <a:p>
            <a:pPr lvl="0"/>
            <a:endParaRPr lang="es-ES"/>
          </a:p>
        </p:txBody>
      </p:sp>
      <p:sp>
        <p:nvSpPr>
          <p:cNvPr id="9" name="Slide Number Placeholder 8">
            <a:extLst>
              <a:ext uri="{FF2B5EF4-FFF2-40B4-BE49-F238E27FC236}">
                <a16:creationId xmlns:a16="http://schemas.microsoft.com/office/drawing/2014/main" id="{D3B90053-7497-D9BF-B4D3-72037ACD75D5}"/>
              </a:ext>
            </a:extLst>
          </p:cNvPr>
          <p:cNvSpPr txBox="1">
            <a:spLocks noGrp="1"/>
          </p:cNvSpPr>
          <p:nvPr>
            <p:ph type="sldNum" sz="quarter" idx="8"/>
          </p:nvPr>
        </p:nvSpPr>
        <p:spPr/>
        <p:txBody>
          <a:bodyPr/>
          <a:lstStyle>
            <a:lvl1pPr>
              <a:defRPr/>
            </a:lvl1pPr>
          </a:lstStyle>
          <a:p>
            <a:pPr lvl="0"/>
            <a:fld id="{D1D8779A-686C-C44B-8CC9-3A5599264E48}" type="slidenum">
              <a:t>‹Nº›</a:t>
            </a:fld>
            <a:endParaRPr lang="es-ES"/>
          </a:p>
        </p:txBody>
      </p:sp>
    </p:spTree>
    <p:extLst>
      <p:ext uri="{BB962C8B-B14F-4D97-AF65-F5344CB8AC3E}">
        <p14:creationId xmlns:p14="http://schemas.microsoft.com/office/powerpoint/2010/main" val="1569926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12ADA-CC9A-B0E8-026E-31C674CB1273}"/>
              </a:ext>
            </a:extLst>
          </p:cNvPr>
          <p:cNvSpPr txBox="1">
            <a:spLocks noGrp="1"/>
          </p:cNvSpPr>
          <p:nvPr>
            <p:ph type="title"/>
          </p:nvPr>
        </p:nvSpPr>
        <p:spPr/>
        <p:txBody>
          <a:bodyPr/>
          <a:lstStyle>
            <a:lvl1pPr>
              <a:defRPr/>
            </a:lvl1pPr>
          </a:lstStyle>
          <a:p>
            <a:pPr lvl="0"/>
            <a:r>
              <a:rPr lang="es-MX"/>
              <a:t>Haz clic para modificar el estilo de título del patrón</a:t>
            </a:r>
            <a:endParaRPr lang="en-US"/>
          </a:p>
        </p:txBody>
      </p:sp>
      <p:sp>
        <p:nvSpPr>
          <p:cNvPr id="3" name="Date Placeholder 2">
            <a:extLst>
              <a:ext uri="{FF2B5EF4-FFF2-40B4-BE49-F238E27FC236}">
                <a16:creationId xmlns:a16="http://schemas.microsoft.com/office/drawing/2014/main" id="{271A7687-BFFA-DA50-0B4F-ECDB158ECB21}"/>
              </a:ext>
            </a:extLst>
          </p:cNvPr>
          <p:cNvSpPr txBox="1">
            <a:spLocks noGrp="1"/>
          </p:cNvSpPr>
          <p:nvPr>
            <p:ph type="dt" sz="half" idx="7"/>
          </p:nvPr>
        </p:nvSpPr>
        <p:spPr/>
        <p:txBody>
          <a:bodyPr/>
          <a:lstStyle>
            <a:lvl1pPr>
              <a:defRPr/>
            </a:lvl1pPr>
          </a:lstStyle>
          <a:p>
            <a:pPr lvl="0"/>
            <a:fld id="{D4E07AE4-0E44-DB45-806D-A0DFED25880A}" type="datetime1">
              <a:rPr lang="es-ES"/>
              <a:pPr lvl="0"/>
              <a:t>23/09/2022</a:t>
            </a:fld>
            <a:endParaRPr lang="es-ES"/>
          </a:p>
        </p:txBody>
      </p:sp>
      <p:sp>
        <p:nvSpPr>
          <p:cNvPr id="4" name="Footer Placeholder 3">
            <a:extLst>
              <a:ext uri="{FF2B5EF4-FFF2-40B4-BE49-F238E27FC236}">
                <a16:creationId xmlns:a16="http://schemas.microsoft.com/office/drawing/2014/main" id="{C5069D14-2B0D-A1DE-92D1-B46749AB4791}"/>
              </a:ext>
            </a:extLst>
          </p:cNvPr>
          <p:cNvSpPr txBox="1">
            <a:spLocks noGrp="1"/>
          </p:cNvSpPr>
          <p:nvPr>
            <p:ph type="ftr" sz="quarter" idx="9"/>
          </p:nvPr>
        </p:nvSpPr>
        <p:spPr/>
        <p:txBody>
          <a:bodyPr/>
          <a:lstStyle>
            <a:lvl1pPr>
              <a:defRPr/>
            </a:lvl1pPr>
          </a:lstStyle>
          <a:p>
            <a:pPr lvl="0"/>
            <a:endParaRPr lang="es-ES"/>
          </a:p>
        </p:txBody>
      </p:sp>
      <p:sp>
        <p:nvSpPr>
          <p:cNvPr id="5" name="Slide Number Placeholder 4">
            <a:extLst>
              <a:ext uri="{FF2B5EF4-FFF2-40B4-BE49-F238E27FC236}">
                <a16:creationId xmlns:a16="http://schemas.microsoft.com/office/drawing/2014/main" id="{29E91FA4-A74A-88F6-E708-273A7C1F2D03}"/>
              </a:ext>
            </a:extLst>
          </p:cNvPr>
          <p:cNvSpPr txBox="1">
            <a:spLocks noGrp="1"/>
          </p:cNvSpPr>
          <p:nvPr>
            <p:ph type="sldNum" sz="quarter" idx="8"/>
          </p:nvPr>
        </p:nvSpPr>
        <p:spPr/>
        <p:txBody>
          <a:bodyPr/>
          <a:lstStyle>
            <a:lvl1pPr>
              <a:defRPr/>
            </a:lvl1pPr>
          </a:lstStyle>
          <a:p>
            <a:pPr lvl="0"/>
            <a:fld id="{FC6875A3-AD0B-4A4C-A54D-474933DA23E4}" type="slidenum">
              <a:t>‹Nº›</a:t>
            </a:fld>
            <a:endParaRPr lang="es-ES"/>
          </a:p>
        </p:txBody>
      </p:sp>
    </p:spTree>
    <p:extLst>
      <p:ext uri="{BB962C8B-B14F-4D97-AF65-F5344CB8AC3E}">
        <p14:creationId xmlns:p14="http://schemas.microsoft.com/office/powerpoint/2010/main" val="1585788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08DD1D-7169-AB0C-F353-6A9DA4E2B0E9}"/>
              </a:ext>
            </a:extLst>
          </p:cNvPr>
          <p:cNvSpPr txBox="1">
            <a:spLocks noGrp="1"/>
          </p:cNvSpPr>
          <p:nvPr>
            <p:ph type="dt" sz="half" idx="7"/>
          </p:nvPr>
        </p:nvSpPr>
        <p:spPr/>
        <p:txBody>
          <a:bodyPr/>
          <a:lstStyle>
            <a:lvl1pPr>
              <a:defRPr/>
            </a:lvl1pPr>
          </a:lstStyle>
          <a:p>
            <a:pPr lvl="0"/>
            <a:fld id="{A390286D-D066-9E42-9B49-EDEE77BF11EB}" type="datetime1">
              <a:rPr lang="es-ES"/>
              <a:pPr lvl="0"/>
              <a:t>23/09/2022</a:t>
            </a:fld>
            <a:endParaRPr lang="es-ES"/>
          </a:p>
        </p:txBody>
      </p:sp>
      <p:sp>
        <p:nvSpPr>
          <p:cNvPr id="3" name="Footer Placeholder 2">
            <a:extLst>
              <a:ext uri="{FF2B5EF4-FFF2-40B4-BE49-F238E27FC236}">
                <a16:creationId xmlns:a16="http://schemas.microsoft.com/office/drawing/2014/main" id="{FD766C6A-A6B3-B303-5AD4-7A71C23D2EC7}"/>
              </a:ext>
            </a:extLst>
          </p:cNvPr>
          <p:cNvSpPr txBox="1">
            <a:spLocks noGrp="1"/>
          </p:cNvSpPr>
          <p:nvPr>
            <p:ph type="ftr" sz="quarter" idx="9"/>
          </p:nvPr>
        </p:nvSpPr>
        <p:spPr/>
        <p:txBody>
          <a:bodyPr/>
          <a:lstStyle>
            <a:lvl1pPr>
              <a:defRPr/>
            </a:lvl1pPr>
          </a:lstStyle>
          <a:p>
            <a:pPr lvl="0"/>
            <a:endParaRPr lang="es-ES"/>
          </a:p>
        </p:txBody>
      </p:sp>
      <p:sp>
        <p:nvSpPr>
          <p:cNvPr id="4" name="Slide Number Placeholder 3">
            <a:extLst>
              <a:ext uri="{FF2B5EF4-FFF2-40B4-BE49-F238E27FC236}">
                <a16:creationId xmlns:a16="http://schemas.microsoft.com/office/drawing/2014/main" id="{9190E825-BB70-E35E-D37E-CAACDE5FEF2A}"/>
              </a:ext>
            </a:extLst>
          </p:cNvPr>
          <p:cNvSpPr txBox="1">
            <a:spLocks noGrp="1"/>
          </p:cNvSpPr>
          <p:nvPr>
            <p:ph type="sldNum" sz="quarter" idx="8"/>
          </p:nvPr>
        </p:nvSpPr>
        <p:spPr/>
        <p:txBody>
          <a:bodyPr/>
          <a:lstStyle>
            <a:lvl1pPr>
              <a:defRPr/>
            </a:lvl1pPr>
          </a:lstStyle>
          <a:p>
            <a:pPr lvl="0"/>
            <a:fld id="{99DEF821-988A-CD4D-8D2F-07CDE75A483B}" type="slidenum">
              <a:t>‹Nº›</a:t>
            </a:fld>
            <a:endParaRPr lang="es-ES"/>
          </a:p>
        </p:txBody>
      </p:sp>
    </p:spTree>
    <p:extLst>
      <p:ext uri="{BB962C8B-B14F-4D97-AF65-F5344CB8AC3E}">
        <p14:creationId xmlns:p14="http://schemas.microsoft.com/office/powerpoint/2010/main" val="576168138"/>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C6201-2645-C54B-C1E2-3377FB22C35B}"/>
              </a:ext>
            </a:extLst>
          </p:cNvPr>
          <p:cNvSpPr txBox="1">
            <a:spLocks noGrp="1"/>
          </p:cNvSpPr>
          <p:nvPr>
            <p:ph type="title"/>
          </p:nvPr>
        </p:nvSpPr>
        <p:spPr>
          <a:xfrm>
            <a:off x="839784" y="457200"/>
            <a:ext cx="3932240" cy="1600200"/>
          </a:xfrm>
        </p:spPr>
        <p:txBody>
          <a:bodyPr anchor="b"/>
          <a:lstStyle>
            <a:lvl1pPr>
              <a:defRPr sz="3200"/>
            </a:lvl1pPr>
          </a:lstStyle>
          <a:p>
            <a:pPr lvl="0"/>
            <a:r>
              <a:rPr lang="es-MX"/>
              <a:t>Haz clic para modificar el estilo de título del patrón</a:t>
            </a:r>
            <a:endParaRPr lang="en-US"/>
          </a:p>
        </p:txBody>
      </p:sp>
      <p:sp>
        <p:nvSpPr>
          <p:cNvPr id="3" name="Content Placeholder 2">
            <a:extLst>
              <a:ext uri="{FF2B5EF4-FFF2-40B4-BE49-F238E27FC236}">
                <a16:creationId xmlns:a16="http://schemas.microsoft.com/office/drawing/2014/main" id="{A764E83F-2F24-4AA6-56AE-FF3EDB000B51}"/>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a:p>
        </p:txBody>
      </p:sp>
      <p:sp>
        <p:nvSpPr>
          <p:cNvPr id="4" name="Text Placeholder 3">
            <a:extLst>
              <a:ext uri="{FF2B5EF4-FFF2-40B4-BE49-F238E27FC236}">
                <a16:creationId xmlns:a16="http://schemas.microsoft.com/office/drawing/2014/main" id="{FEAB3F70-8754-C9EE-2827-26B7654D3285}"/>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s-MX"/>
              <a:t>Haga clic para modificar los estilos de texto del patrón</a:t>
            </a:r>
          </a:p>
        </p:txBody>
      </p:sp>
      <p:sp>
        <p:nvSpPr>
          <p:cNvPr id="5" name="Date Placeholder 4">
            <a:extLst>
              <a:ext uri="{FF2B5EF4-FFF2-40B4-BE49-F238E27FC236}">
                <a16:creationId xmlns:a16="http://schemas.microsoft.com/office/drawing/2014/main" id="{8A4A0757-7552-8D04-E022-8E6D47A481B0}"/>
              </a:ext>
            </a:extLst>
          </p:cNvPr>
          <p:cNvSpPr txBox="1">
            <a:spLocks noGrp="1"/>
          </p:cNvSpPr>
          <p:nvPr>
            <p:ph type="dt" sz="half" idx="7"/>
          </p:nvPr>
        </p:nvSpPr>
        <p:spPr/>
        <p:txBody>
          <a:bodyPr/>
          <a:lstStyle>
            <a:lvl1pPr>
              <a:defRPr/>
            </a:lvl1pPr>
          </a:lstStyle>
          <a:p>
            <a:pPr lvl="0"/>
            <a:fld id="{60B2B6DB-FC38-1849-82B3-B9733E4AF4F7}" type="datetime1">
              <a:rPr lang="es-ES"/>
              <a:pPr lvl="0"/>
              <a:t>23/09/2022</a:t>
            </a:fld>
            <a:endParaRPr lang="es-ES"/>
          </a:p>
        </p:txBody>
      </p:sp>
      <p:sp>
        <p:nvSpPr>
          <p:cNvPr id="6" name="Footer Placeholder 5">
            <a:extLst>
              <a:ext uri="{FF2B5EF4-FFF2-40B4-BE49-F238E27FC236}">
                <a16:creationId xmlns:a16="http://schemas.microsoft.com/office/drawing/2014/main" id="{87BA7C98-E6A2-BDBE-C4E7-294A16A324FC}"/>
              </a:ext>
            </a:extLst>
          </p:cNvPr>
          <p:cNvSpPr txBox="1">
            <a:spLocks noGrp="1"/>
          </p:cNvSpPr>
          <p:nvPr>
            <p:ph type="ftr" sz="quarter" idx="9"/>
          </p:nvPr>
        </p:nvSpPr>
        <p:spPr/>
        <p:txBody>
          <a:bodyPr/>
          <a:lstStyle>
            <a:lvl1pPr>
              <a:defRPr/>
            </a:lvl1pPr>
          </a:lstStyle>
          <a:p>
            <a:pPr lvl="0"/>
            <a:endParaRPr lang="es-ES"/>
          </a:p>
        </p:txBody>
      </p:sp>
      <p:sp>
        <p:nvSpPr>
          <p:cNvPr id="7" name="Slide Number Placeholder 6">
            <a:extLst>
              <a:ext uri="{FF2B5EF4-FFF2-40B4-BE49-F238E27FC236}">
                <a16:creationId xmlns:a16="http://schemas.microsoft.com/office/drawing/2014/main" id="{D8C097A1-4A2C-160B-1F4F-A2FCCA1F2BA7}"/>
              </a:ext>
            </a:extLst>
          </p:cNvPr>
          <p:cNvSpPr txBox="1">
            <a:spLocks noGrp="1"/>
          </p:cNvSpPr>
          <p:nvPr>
            <p:ph type="sldNum" sz="quarter" idx="8"/>
          </p:nvPr>
        </p:nvSpPr>
        <p:spPr/>
        <p:txBody>
          <a:bodyPr/>
          <a:lstStyle>
            <a:lvl1pPr>
              <a:defRPr/>
            </a:lvl1pPr>
          </a:lstStyle>
          <a:p>
            <a:pPr lvl="0"/>
            <a:fld id="{CF2764E4-9AD6-0F42-92A6-F61400402E03}" type="slidenum">
              <a:t>‹Nº›</a:t>
            </a:fld>
            <a:endParaRPr lang="es-ES"/>
          </a:p>
        </p:txBody>
      </p:sp>
    </p:spTree>
    <p:extLst>
      <p:ext uri="{BB962C8B-B14F-4D97-AF65-F5344CB8AC3E}">
        <p14:creationId xmlns:p14="http://schemas.microsoft.com/office/powerpoint/2010/main" val="54967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B3E60-B15B-01AC-B308-44B3E8A06B0A}"/>
              </a:ext>
            </a:extLst>
          </p:cNvPr>
          <p:cNvSpPr txBox="1">
            <a:spLocks noGrp="1"/>
          </p:cNvSpPr>
          <p:nvPr>
            <p:ph type="title"/>
          </p:nvPr>
        </p:nvSpPr>
        <p:spPr>
          <a:xfrm>
            <a:off x="839784" y="457200"/>
            <a:ext cx="3932240" cy="1600200"/>
          </a:xfrm>
        </p:spPr>
        <p:txBody>
          <a:bodyPr anchor="b"/>
          <a:lstStyle>
            <a:lvl1pPr>
              <a:defRPr sz="3200"/>
            </a:lvl1pPr>
          </a:lstStyle>
          <a:p>
            <a:pPr lvl="0"/>
            <a:r>
              <a:rPr lang="es-MX"/>
              <a:t>Haz clic para modificar el estilo de título del patrón</a:t>
            </a:r>
            <a:endParaRPr lang="en-US"/>
          </a:p>
        </p:txBody>
      </p:sp>
      <p:sp>
        <p:nvSpPr>
          <p:cNvPr id="3" name="Picture Placeholder 2">
            <a:extLst>
              <a:ext uri="{FF2B5EF4-FFF2-40B4-BE49-F238E27FC236}">
                <a16:creationId xmlns:a16="http://schemas.microsoft.com/office/drawing/2014/main" id="{7326A6A9-BA26-8581-FBA9-9D77D53D82A8}"/>
              </a:ext>
            </a:extLst>
          </p:cNvPr>
          <p:cNvSpPr txBox="1">
            <a:spLocks noGrp="1"/>
          </p:cNvSpPr>
          <p:nvPr>
            <p:ph type="pic" idx="1"/>
          </p:nvPr>
        </p:nvSpPr>
        <p:spPr>
          <a:xfrm>
            <a:off x="5183184" y="987423"/>
            <a:ext cx="6172200" cy="4873623"/>
          </a:xfrm>
        </p:spPr>
        <p:txBody>
          <a:bodyPr/>
          <a:lstStyle>
            <a:lvl1pPr marL="0" indent="0">
              <a:buNone/>
              <a:defRPr sz="3200"/>
            </a:lvl1pPr>
          </a:lstStyle>
          <a:p>
            <a:pPr lvl="0"/>
            <a:r>
              <a:rPr lang="es-MX"/>
              <a:t>Haz clic en el icono para agregar una imagen</a:t>
            </a:r>
            <a:endParaRPr lang="en-US"/>
          </a:p>
        </p:txBody>
      </p:sp>
      <p:sp>
        <p:nvSpPr>
          <p:cNvPr id="4" name="Text Placeholder 3">
            <a:extLst>
              <a:ext uri="{FF2B5EF4-FFF2-40B4-BE49-F238E27FC236}">
                <a16:creationId xmlns:a16="http://schemas.microsoft.com/office/drawing/2014/main" id="{A3788D45-C730-87B8-F0C1-1318797AB422}"/>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s-MX"/>
              <a:t>Haga clic para modificar los estilos de texto del patrón</a:t>
            </a:r>
          </a:p>
        </p:txBody>
      </p:sp>
      <p:sp>
        <p:nvSpPr>
          <p:cNvPr id="5" name="Date Placeholder 4">
            <a:extLst>
              <a:ext uri="{FF2B5EF4-FFF2-40B4-BE49-F238E27FC236}">
                <a16:creationId xmlns:a16="http://schemas.microsoft.com/office/drawing/2014/main" id="{1A1A61BD-59CF-EF7C-97B3-90545E7C3DFA}"/>
              </a:ext>
            </a:extLst>
          </p:cNvPr>
          <p:cNvSpPr txBox="1">
            <a:spLocks noGrp="1"/>
          </p:cNvSpPr>
          <p:nvPr>
            <p:ph type="dt" sz="half" idx="7"/>
          </p:nvPr>
        </p:nvSpPr>
        <p:spPr/>
        <p:txBody>
          <a:bodyPr/>
          <a:lstStyle>
            <a:lvl1pPr>
              <a:defRPr/>
            </a:lvl1pPr>
          </a:lstStyle>
          <a:p>
            <a:pPr lvl="0"/>
            <a:fld id="{BBD5BF08-8D59-1048-90BC-630140536D2C}" type="datetime1">
              <a:rPr lang="es-ES"/>
              <a:pPr lvl="0"/>
              <a:t>23/09/2022</a:t>
            </a:fld>
            <a:endParaRPr lang="es-ES"/>
          </a:p>
        </p:txBody>
      </p:sp>
      <p:sp>
        <p:nvSpPr>
          <p:cNvPr id="6" name="Footer Placeholder 5">
            <a:extLst>
              <a:ext uri="{FF2B5EF4-FFF2-40B4-BE49-F238E27FC236}">
                <a16:creationId xmlns:a16="http://schemas.microsoft.com/office/drawing/2014/main" id="{601F166E-7A6B-22A5-65E8-04A697F0301C}"/>
              </a:ext>
            </a:extLst>
          </p:cNvPr>
          <p:cNvSpPr txBox="1">
            <a:spLocks noGrp="1"/>
          </p:cNvSpPr>
          <p:nvPr>
            <p:ph type="ftr" sz="quarter" idx="9"/>
          </p:nvPr>
        </p:nvSpPr>
        <p:spPr/>
        <p:txBody>
          <a:bodyPr/>
          <a:lstStyle>
            <a:lvl1pPr>
              <a:defRPr/>
            </a:lvl1pPr>
          </a:lstStyle>
          <a:p>
            <a:pPr lvl="0"/>
            <a:endParaRPr lang="es-ES"/>
          </a:p>
        </p:txBody>
      </p:sp>
      <p:sp>
        <p:nvSpPr>
          <p:cNvPr id="7" name="Slide Number Placeholder 6">
            <a:extLst>
              <a:ext uri="{FF2B5EF4-FFF2-40B4-BE49-F238E27FC236}">
                <a16:creationId xmlns:a16="http://schemas.microsoft.com/office/drawing/2014/main" id="{7B430D24-949A-B8DA-63DC-F76180280D29}"/>
              </a:ext>
            </a:extLst>
          </p:cNvPr>
          <p:cNvSpPr txBox="1">
            <a:spLocks noGrp="1"/>
          </p:cNvSpPr>
          <p:nvPr>
            <p:ph type="sldNum" sz="quarter" idx="8"/>
          </p:nvPr>
        </p:nvSpPr>
        <p:spPr/>
        <p:txBody>
          <a:bodyPr/>
          <a:lstStyle>
            <a:lvl1pPr>
              <a:defRPr/>
            </a:lvl1pPr>
          </a:lstStyle>
          <a:p>
            <a:pPr lvl="0"/>
            <a:fld id="{1642F1DD-7A86-2D48-93DE-C1AD042ECC55}" type="slidenum">
              <a:t>‹Nº›</a:t>
            </a:fld>
            <a:endParaRPr lang="es-ES"/>
          </a:p>
        </p:txBody>
      </p:sp>
    </p:spTree>
    <p:extLst>
      <p:ext uri="{BB962C8B-B14F-4D97-AF65-F5344CB8AC3E}">
        <p14:creationId xmlns:p14="http://schemas.microsoft.com/office/powerpoint/2010/main" val="2174605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288CCE2-164A-CA12-D8D8-505F04814E4D}"/>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es-MX"/>
              <a:t>Haz clic para modificar el estilo de título del patrón</a:t>
            </a:r>
            <a:endParaRPr lang="en-US"/>
          </a:p>
        </p:txBody>
      </p:sp>
      <p:sp>
        <p:nvSpPr>
          <p:cNvPr id="3" name="Text Placeholder 2">
            <a:extLst>
              <a:ext uri="{FF2B5EF4-FFF2-40B4-BE49-F238E27FC236}">
                <a16:creationId xmlns:a16="http://schemas.microsoft.com/office/drawing/2014/main" id="{36B05157-470C-27C4-4A90-D46AEF35E6EA}"/>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a:p>
        </p:txBody>
      </p:sp>
      <p:sp>
        <p:nvSpPr>
          <p:cNvPr id="4" name="Date Placeholder 3">
            <a:extLst>
              <a:ext uri="{FF2B5EF4-FFF2-40B4-BE49-F238E27FC236}">
                <a16:creationId xmlns:a16="http://schemas.microsoft.com/office/drawing/2014/main" id="{C4D488A7-4B3F-D091-B970-857B54C7284D}"/>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457200" rtl="0" fontAlgn="auto" hangingPunct="1">
              <a:lnSpc>
                <a:spcPct val="100000"/>
              </a:lnSpc>
              <a:spcBef>
                <a:spcPts val="0"/>
              </a:spcBef>
              <a:spcAft>
                <a:spcPts val="0"/>
              </a:spcAft>
              <a:buNone/>
              <a:tabLst/>
              <a:defRPr lang="es-ES" sz="1200" b="0" i="0" u="none" strike="noStrike" kern="1200" cap="none" spc="0" baseline="0">
                <a:solidFill>
                  <a:srgbClr val="898989"/>
                </a:solidFill>
                <a:uFillTx/>
                <a:latin typeface="Calibri"/>
              </a:defRPr>
            </a:lvl1pPr>
          </a:lstStyle>
          <a:p>
            <a:pPr lvl="0"/>
            <a:fld id="{25E7FF9D-2F8E-1846-9918-A64708FD7B16}" type="datetime1">
              <a:rPr lang="es-ES"/>
              <a:pPr lvl="0"/>
              <a:t>23/09/2022</a:t>
            </a:fld>
            <a:endParaRPr lang="es-ES"/>
          </a:p>
        </p:txBody>
      </p:sp>
      <p:sp>
        <p:nvSpPr>
          <p:cNvPr id="5" name="Footer Placeholder 4">
            <a:extLst>
              <a:ext uri="{FF2B5EF4-FFF2-40B4-BE49-F238E27FC236}">
                <a16:creationId xmlns:a16="http://schemas.microsoft.com/office/drawing/2014/main" id="{E910DA87-0E91-5283-B5D5-E33ED1AFA9CC}"/>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457200" rtl="0" fontAlgn="auto" hangingPunct="1">
              <a:lnSpc>
                <a:spcPct val="100000"/>
              </a:lnSpc>
              <a:spcBef>
                <a:spcPts val="0"/>
              </a:spcBef>
              <a:spcAft>
                <a:spcPts val="0"/>
              </a:spcAft>
              <a:buNone/>
              <a:tabLst/>
              <a:defRPr lang="es-ES" sz="1200" b="0" i="0" u="none" strike="noStrike" kern="1200" cap="none" spc="0" baseline="0">
                <a:solidFill>
                  <a:srgbClr val="898989"/>
                </a:solidFill>
                <a:uFillTx/>
                <a:latin typeface="Calibri"/>
              </a:defRPr>
            </a:lvl1pPr>
          </a:lstStyle>
          <a:p>
            <a:pPr lvl="0"/>
            <a:endParaRPr lang="es-ES"/>
          </a:p>
        </p:txBody>
      </p:sp>
      <p:sp>
        <p:nvSpPr>
          <p:cNvPr id="6" name="Slide Number Placeholder 5">
            <a:extLst>
              <a:ext uri="{FF2B5EF4-FFF2-40B4-BE49-F238E27FC236}">
                <a16:creationId xmlns:a16="http://schemas.microsoft.com/office/drawing/2014/main" id="{DBBFD315-2A23-EEEA-E903-6C1201F8AB35}"/>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457200" rtl="0" fontAlgn="auto" hangingPunct="1">
              <a:lnSpc>
                <a:spcPct val="100000"/>
              </a:lnSpc>
              <a:spcBef>
                <a:spcPts val="0"/>
              </a:spcBef>
              <a:spcAft>
                <a:spcPts val="0"/>
              </a:spcAft>
              <a:buNone/>
              <a:tabLst/>
              <a:defRPr lang="es-ES" sz="1200" b="0" i="0" u="none" strike="noStrike" kern="1200" cap="none" spc="0" baseline="0">
                <a:solidFill>
                  <a:srgbClr val="898989"/>
                </a:solidFill>
                <a:uFillTx/>
                <a:latin typeface="Calibri"/>
              </a:defRPr>
            </a:lvl1pPr>
          </a:lstStyle>
          <a:p>
            <a:pPr lvl="0"/>
            <a:fld id="{109167BE-82EC-7149-8E27-985B1720760E}" type="slidenum">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90000"/>
        </a:lnSpc>
        <a:spcBef>
          <a:spcPts val="0"/>
        </a:spcBef>
        <a:spcAft>
          <a:spcPts val="0"/>
        </a:spcAft>
        <a:buNone/>
        <a:tabLst/>
        <a:defRPr lang="es-MX" sz="4400" b="0" i="0" u="none" strike="noStrike" kern="1200" cap="none" spc="0" baseline="0">
          <a:solidFill>
            <a:srgbClr val="000000"/>
          </a:solidFill>
          <a:uFillTx/>
          <a:latin typeface="Calibri Light"/>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es-MX"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s-MX"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s-MX"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s-MX"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s-MX"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35.jpeg"/><Relationship Id="rId3" Type="http://schemas.openxmlformats.org/officeDocument/2006/relationships/image" Target="../media/image1.png"/><Relationship Id="rId7" Type="http://schemas.openxmlformats.org/officeDocument/2006/relationships/image" Target="../media/image34.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33.jpeg"/><Relationship Id="rId5" Type="http://schemas.openxmlformats.org/officeDocument/2006/relationships/image" Target="../media/image32.jpeg"/><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 Id="rId9" Type="http://schemas.openxmlformats.org/officeDocument/2006/relationships/image" Target="../media/image13.jpeg"/></Relationships>
</file>

<file path=ppt/slides/_rels/slide3.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14.png"/><Relationship Id="rId7" Type="http://schemas.openxmlformats.org/officeDocument/2006/relationships/image" Target="../media/image10.sv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svg"/><Relationship Id="rId4" Type="http://schemas.openxmlformats.org/officeDocument/2006/relationships/image" Target="../media/image7.png"/><Relationship Id="rId9" Type="http://schemas.openxmlformats.org/officeDocument/2006/relationships/image" Target="../media/image12.svg"/></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15.png"/><Relationship Id="rId7" Type="http://schemas.openxmlformats.org/officeDocument/2006/relationships/image" Target="../media/image12.sv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svg"/><Relationship Id="rId4" Type="http://schemas.openxmlformats.org/officeDocument/2006/relationships/image" Target="../media/image9.png"/><Relationship Id="rId9" Type="http://schemas.openxmlformats.org/officeDocument/2006/relationships/image" Target="../media/image8.svg"/></Relationships>
</file>

<file path=ppt/slides/_rels/slide5.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16.png"/><Relationship Id="rId7" Type="http://schemas.openxmlformats.org/officeDocument/2006/relationships/image" Target="../media/image10.sv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svg"/><Relationship Id="rId4" Type="http://schemas.openxmlformats.org/officeDocument/2006/relationships/image" Target="../media/image7.png"/><Relationship Id="rId9" Type="http://schemas.openxmlformats.org/officeDocument/2006/relationships/image" Target="../media/image12.svg"/></Relationships>
</file>

<file path=ppt/slides/_rels/slide6.xml.rels><?xml version="1.0" encoding="UTF-8" standalone="yes"?>
<Relationships xmlns="http://schemas.openxmlformats.org/package/2006/relationships"><Relationship Id="rId8" Type="http://schemas.openxmlformats.org/officeDocument/2006/relationships/image" Target="../media/image22.jpeg"/><Relationship Id="rId13" Type="http://schemas.openxmlformats.org/officeDocument/2006/relationships/image" Target="../media/image27.png"/><Relationship Id="rId3" Type="http://schemas.openxmlformats.org/officeDocument/2006/relationships/image" Target="../media/image17.png"/><Relationship Id="rId7" Type="http://schemas.openxmlformats.org/officeDocument/2006/relationships/image" Target="../media/image21.jpeg"/><Relationship Id="rId12" Type="http://schemas.openxmlformats.org/officeDocument/2006/relationships/image" Target="../media/image26.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20.svg"/><Relationship Id="rId11" Type="http://schemas.openxmlformats.org/officeDocument/2006/relationships/image" Target="../media/image25.jpeg"/><Relationship Id="rId5" Type="http://schemas.openxmlformats.org/officeDocument/2006/relationships/image" Target="../media/image19.png"/><Relationship Id="rId10" Type="http://schemas.openxmlformats.org/officeDocument/2006/relationships/image" Target="../media/image24.jpeg"/><Relationship Id="rId4" Type="http://schemas.openxmlformats.org/officeDocument/2006/relationships/image" Target="../media/image18.svg"/><Relationship Id="rId9" Type="http://schemas.openxmlformats.org/officeDocument/2006/relationships/image" Target="../media/image23.jpeg"/><Relationship Id="rId14" Type="http://schemas.openxmlformats.org/officeDocument/2006/relationships/image" Target="../media/image28.svg"/></Relationships>
</file>

<file path=ppt/slides/_rels/slide7.xml.rels><?xml version="1.0" encoding="UTF-8" standalone="yes"?>
<Relationships xmlns="http://schemas.openxmlformats.org/package/2006/relationships"><Relationship Id="rId8" Type="http://schemas.openxmlformats.org/officeDocument/2006/relationships/image" Target="../media/image30.png"/><Relationship Id="rId3" Type="http://schemas.openxmlformats.org/officeDocument/2006/relationships/image" Target="../media/image1.png"/><Relationship Id="rId7" Type="http://schemas.openxmlformats.org/officeDocument/2006/relationships/image" Target="../media/image8.svg"/><Relationship Id="rId2" Type="http://schemas.openxmlformats.org/officeDocument/2006/relationships/image" Target="../media/image29.jpe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18.svg"/><Relationship Id="rId4" Type="http://schemas.openxmlformats.org/officeDocument/2006/relationships/image" Target="../media/image17.png"/><Relationship Id="rId9" Type="http://schemas.openxmlformats.org/officeDocument/2006/relationships/image" Target="../media/image31.svg"/></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pic>
        <p:nvPicPr>
          <p:cNvPr id="2" name="Imagen 2">
            <a:extLst>
              <a:ext uri="{FF2B5EF4-FFF2-40B4-BE49-F238E27FC236}">
                <a16:creationId xmlns:a16="http://schemas.microsoft.com/office/drawing/2014/main" id="{F315FAF0-5E0C-C164-78F2-D8F4D93C0929}"/>
              </a:ext>
            </a:extLst>
          </p:cNvPr>
          <p:cNvPicPr>
            <a:picLocks noChangeAspect="1"/>
          </p:cNvPicPr>
          <p:nvPr/>
        </p:nvPicPr>
        <p:blipFill>
          <a:blip r:embed="rId3"/>
          <a:stretch>
            <a:fillRect/>
          </a:stretch>
        </p:blipFill>
        <p:spPr>
          <a:xfrm>
            <a:off x="-123946" y="0"/>
            <a:ext cx="4470721" cy="2240014"/>
          </a:xfrm>
          <a:prstGeom prst="rect">
            <a:avLst/>
          </a:prstGeom>
          <a:noFill/>
          <a:ln cap="flat">
            <a:noFill/>
          </a:ln>
          <a:effectLst>
            <a:outerShdw dist="22997" dir="5400000" algn="tl">
              <a:srgbClr val="000000">
                <a:alpha val="35000"/>
              </a:srgbClr>
            </a:outerShdw>
          </a:effectLst>
        </p:spPr>
      </p:pic>
      <p:pic>
        <p:nvPicPr>
          <p:cNvPr id="3" name="Imagen 1">
            <a:extLst>
              <a:ext uri="{FF2B5EF4-FFF2-40B4-BE49-F238E27FC236}">
                <a16:creationId xmlns:a16="http://schemas.microsoft.com/office/drawing/2014/main" id="{0EEC337B-4836-31F4-63D9-A3E7BD53FB21}"/>
              </a:ext>
            </a:extLst>
          </p:cNvPr>
          <p:cNvPicPr>
            <a:picLocks noChangeAspect="1"/>
          </p:cNvPicPr>
          <p:nvPr/>
        </p:nvPicPr>
        <p:blipFill>
          <a:blip r:embed="rId4"/>
          <a:stretch>
            <a:fillRect/>
          </a:stretch>
        </p:blipFill>
        <p:spPr>
          <a:xfrm>
            <a:off x="-28575" y="5676650"/>
            <a:ext cx="12220571" cy="1204914"/>
          </a:xfrm>
          <a:prstGeom prst="rect">
            <a:avLst/>
          </a:prstGeom>
          <a:noFill/>
          <a:ln cap="flat">
            <a:noFill/>
          </a:ln>
          <a:effectLst>
            <a:outerShdw dist="22997" dir="5400000" algn="tl">
              <a:srgbClr val="000000">
                <a:alpha val="35000"/>
              </a:srgbClr>
            </a:outerShdw>
          </a:effectLst>
        </p:spPr>
      </p:pic>
      <p:sp>
        <p:nvSpPr>
          <p:cNvPr id="4" name="Rectángulo 3">
            <a:extLst>
              <a:ext uri="{FF2B5EF4-FFF2-40B4-BE49-F238E27FC236}">
                <a16:creationId xmlns:a16="http://schemas.microsoft.com/office/drawing/2014/main" id="{614C063F-D775-F9F0-C34C-0B5832AD12F3}"/>
              </a:ext>
            </a:extLst>
          </p:cNvPr>
          <p:cNvSpPr/>
          <p:nvPr/>
        </p:nvSpPr>
        <p:spPr>
          <a:xfrm>
            <a:off x="404878" y="3732983"/>
            <a:ext cx="8277103" cy="1169554"/>
          </a:xfrm>
          <a:prstGeom prst="rect">
            <a:avLst/>
          </a:prstGeom>
          <a:noFill/>
          <a:ln cap="flat">
            <a:noFill/>
            <a:prstDash val="solid"/>
          </a:ln>
          <a:effectLst>
            <a:outerShdw dist="22997" dir="5400000" algn="tl">
              <a:srgbClr val="000000">
                <a:alpha val="35000"/>
              </a:srgbClr>
            </a:outerShdw>
          </a:effectLst>
        </p:spPr>
        <p:txBody>
          <a:bodyPr vert="horz" wrap="square" lIns="91440" tIns="45720" rIns="91440" bIns="45720" anchor="t" anchorCtr="0" compatLnSpc="1">
            <a:spAutoFit/>
          </a:bodyPr>
          <a:lstStyle/>
          <a:p>
            <a:pPr marL="0" marR="0" lvl="0" indent="0" algn="l" defTabSz="45719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ES" sz="2800" b="1" i="0" u="none" strike="noStrike" kern="0" cap="none" spc="0" baseline="0" dirty="0">
                <a:solidFill>
                  <a:srgbClr val="4A452A"/>
                </a:solidFill>
                <a:uFillTx/>
                <a:latin typeface="Arial Narrow" pitchFamily="34"/>
              </a:rPr>
              <a:t>Programa Acelera Chile</a:t>
            </a:r>
          </a:p>
          <a:p>
            <a:pPr marL="0" marR="0" lvl="0" indent="0" algn="l" defTabSz="45719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ES" sz="2400" b="1" i="0" u="none" strike="noStrike" kern="0" cap="none" spc="0" baseline="0" dirty="0">
                <a:solidFill>
                  <a:srgbClr val="4A452A"/>
                </a:solidFill>
                <a:uFillTx/>
                <a:latin typeface="Arial Narrow" pitchFamily="34"/>
              </a:rPr>
              <a:t>Región Metropolitana</a:t>
            </a:r>
          </a:p>
          <a:p>
            <a:pPr marL="0" marR="0" lvl="0" indent="0" algn="l" defTabSz="45719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ES" sz="1800" b="1" i="0" u="none" strike="noStrike" kern="0" cap="none" spc="0" baseline="0" dirty="0">
                <a:solidFill>
                  <a:srgbClr val="4A452A"/>
                </a:solidFill>
                <a:uFillTx/>
                <a:latin typeface="Arial Narrow" pitchFamily="34"/>
              </a:rPr>
              <a:t>CAF 04-10-22</a:t>
            </a:r>
          </a:p>
        </p:txBody>
      </p:sp>
      <p:pic>
        <p:nvPicPr>
          <p:cNvPr id="9" name="Picture 10" descr="Colina (Chile) - Wikipedia, la enciclopedia libre">
            <a:extLst>
              <a:ext uri="{FF2B5EF4-FFF2-40B4-BE49-F238E27FC236}">
                <a16:creationId xmlns:a16="http://schemas.microsoft.com/office/drawing/2014/main" id="{7EBD6845-A0AD-725E-0F92-6AC21D5DCE42}"/>
              </a:ext>
            </a:extLst>
          </p:cNvPr>
          <p:cNvPicPr>
            <a:picLocks noChangeAspect="1"/>
          </p:cNvPicPr>
          <p:nvPr/>
        </p:nvPicPr>
        <p:blipFill>
          <a:blip r:embed="rId5"/>
          <a:srcRect/>
          <a:stretch>
            <a:fillRect/>
          </a:stretch>
        </p:blipFill>
        <p:spPr>
          <a:xfrm>
            <a:off x="7292358" y="808329"/>
            <a:ext cx="2152653" cy="1619246"/>
          </a:xfrm>
          <a:prstGeom prst="rect">
            <a:avLst/>
          </a:prstGeom>
          <a:noFill/>
          <a:ln cap="flat">
            <a:noFill/>
          </a:ln>
        </p:spPr>
      </p:pic>
      <p:pic>
        <p:nvPicPr>
          <p:cNvPr id="10" name="Picture 12" descr="Turismo en Lampa 2022 - Viajes a Lampa, Perú - Consejos, opiniones, datos y  comentarios - Tripadvisor">
            <a:extLst>
              <a:ext uri="{FF2B5EF4-FFF2-40B4-BE49-F238E27FC236}">
                <a16:creationId xmlns:a16="http://schemas.microsoft.com/office/drawing/2014/main" id="{55EDAF15-490D-B6FB-4B4C-A04C631C9FB9}"/>
              </a:ext>
            </a:extLst>
          </p:cNvPr>
          <p:cNvPicPr>
            <a:picLocks noChangeAspect="1"/>
          </p:cNvPicPr>
          <p:nvPr/>
        </p:nvPicPr>
        <p:blipFill>
          <a:blip r:embed="rId6"/>
          <a:srcRect/>
          <a:stretch>
            <a:fillRect/>
          </a:stretch>
        </p:blipFill>
        <p:spPr>
          <a:xfrm>
            <a:off x="9445011" y="808329"/>
            <a:ext cx="1927290" cy="1619246"/>
          </a:xfrm>
          <a:prstGeom prst="rect">
            <a:avLst/>
          </a:prstGeom>
          <a:noFill/>
          <a:ln cap="flat">
            <a:noFill/>
          </a:ln>
        </p:spPr>
      </p:pic>
      <p:pic>
        <p:nvPicPr>
          <p:cNvPr id="11" name="Picture 14" descr="Visitando Til Til y la tumba de Manuel Rodríguez - Identidad y Futuro">
            <a:extLst>
              <a:ext uri="{FF2B5EF4-FFF2-40B4-BE49-F238E27FC236}">
                <a16:creationId xmlns:a16="http://schemas.microsoft.com/office/drawing/2014/main" id="{555BE6B0-D030-95F2-65CD-CFFC92996DCF}"/>
              </a:ext>
            </a:extLst>
          </p:cNvPr>
          <p:cNvPicPr>
            <a:picLocks noChangeAspect="1"/>
          </p:cNvPicPr>
          <p:nvPr/>
        </p:nvPicPr>
        <p:blipFill>
          <a:blip r:embed="rId7"/>
          <a:srcRect/>
          <a:stretch>
            <a:fillRect/>
          </a:stretch>
        </p:blipFill>
        <p:spPr>
          <a:xfrm>
            <a:off x="7292358" y="2427576"/>
            <a:ext cx="2173775" cy="1492968"/>
          </a:xfrm>
          <a:prstGeom prst="rect">
            <a:avLst/>
          </a:prstGeom>
          <a:noFill/>
          <a:ln cap="flat">
            <a:noFill/>
          </a:ln>
        </p:spPr>
      </p:pic>
      <p:pic>
        <p:nvPicPr>
          <p:cNvPr id="12" name="Picture 16" descr="Región Metropolitana de Santiago - Wikipedia, la enciclopedia libre">
            <a:extLst>
              <a:ext uri="{FF2B5EF4-FFF2-40B4-BE49-F238E27FC236}">
                <a16:creationId xmlns:a16="http://schemas.microsoft.com/office/drawing/2014/main" id="{EF9990AD-EF00-081C-5D1C-9F7AC97C30D6}"/>
              </a:ext>
            </a:extLst>
          </p:cNvPr>
          <p:cNvPicPr>
            <a:picLocks noChangeAspect="1"/>
          </p:cNvPicPr>
          <p:nvPr/>
        </p:nvPicPr>
        <p:blipFill>
          <a:blip r:embed="rId8"/>
          <a:srcRect/>
          <a:stretch>
            <a:fillRect/>
          </a:stretch>
        </p:blipFill>
        <p:spPr>
          <a:xfrm>
            <a:off x="9466133" y="2427576"/>
            <a:ext cx="1906158" cy="1492968"/>
          </a:xfrm>
          <a:prstGeom prst="rect">
            <a:avLst/>
          </a:prstGeom>
          <a:noFill/>
          <a:ln cap="flat">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ectángulo 72">
            <a:extLst>
              <a:ext uri="{FF2B5EF4-FFF2-40B4-BE49-F238E27FC236}">
                <a16:creationId xmlns:a16="http://schemas.microsoft.com/office/drawing/2014/main" id="{82D6B377-087A-7A86-7B4E-904BF9E9A84D}"/>
              </a:ext>
            </a:extLst>
          </p:cNvPr>
          <p:cNvSpPr/>
          <p:nvPr/>
        </p:nvSpPr>
        <p:spPr>
          <a:xfrm flipH="1">
            <a:off x="-2" y="1"/>
            <a:ext cx="2419862" cy="6940761"/>
          </a:xfrm>
          <a:prstGeom prst="rect">
            <a:avLst/>
          </a:prstGeom>
          <a:solidFill>
            <a:schemeClr val="tx2">
              <a:lumMod val="20000"/>
              <a:lumOff val="80000"/>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s-ES_tradnl"/>
          </a:p>
        </p:txBody>
      </p:sp>
      <p:pic>
        <p:nvPicPr>
          <p:cNvPr id="3" name="Imagen 4">
            <a:extLst>
              <a:ext uri="{FF2B5EF4-FFF2-40B4-BE49-F238E27FC236}">
                <a16:creationId xmlns:a16="http://schemas.microsoft.com/office/drawing/2014/main" id="{FF347C23-BA94-20A8-E757-581CB60B937A}"/>
              </a:ext>
            </a:extLst>
          </p:cNvPr>
          <p:cNvPicPr>
            <a:picLocks noChangeAspect="1"/>
          </p:cNvPicPr>
          <p:nvPr/>
        </p:nvPicPr>
        <p:blipFill>
          <a:blip r:embed="rId2"/>
          <a:stretch>
            <a:fillRect/>
          </a:stretch>
        </p:blipFill>
        <p:spPr>
          <a:xfrm>
            <a:off x="9601201" y="106299"/>
            <a:ext cx="2071300" cy="944024"/>
          </a:xfrm>
          <a:prstGeom prst="rect">
            <a:avLst/>
          </a:prstGeom>
          <a:noFill/>
          <a:ln cap="flat">
            <a:noFill/>
          </a:ln>
          <a:effectLst>
            <a:outerShdw dist="22997" dir="5400000" algn="tl">
              <a:srgbClr val="000000">
                <a:alpha val="35000"/>
              </a:srgbClr>
            </a:outerShdw>
          </a:effectLst>
        </p:spPr>
      </p:pic>
      <p:cxnSp>
        <p:nvCxnSpPr>
          <p:cNvPr id="8" name="Conector recto 7">
            <a:extLst>
              <a:ext uri="{FF2B5EF4-FFF2-40B4-BE49-F238E27FC236}">
                <a16:creationId xmlns:a16="http://schemas.microsoft.com/office/drawing/2014/main" id="{819749D2-7EA5-2B71-DF3E-A1273B895D0D}"/>
              </a:ext>
            </a:extLst>
          </p:cNvPr>
          <p:cNvCxnSpPr/>
          <p:nvPr/>
        </p:nvCxnSpPr>
        <p:spPr>
          <a:xfrm>
            <a:off x="2426045" y="1573419"/>
            <a:ext cx="924285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Conector recto 8">
            <a:extLst>
              <a:ext uri="{FF2B5EF4-FFF2-40B4-BE49-F238E27FC236}">
                <a16:creationId xmlns:a16="http://schemas.microsoft.com/office/drawing/2014/main" id="{A8906E03-6775-A24B-C4F0-3F0CB7C692F1}"/>
              </a:ext>
            </a:extLst>
          </p:cNvPr>
          <p:cNvCxnSpPr>
            <a:cxnSpLocks/>
          </p:cNvCxnSpPr>
          <p:nvPr/>
        </p:nvCxnSpPr>
        <p:spPr>
          <a:xfrm>
            <a:off x="4164228" y="2399439"/>
            <a:ext cx="7504670"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CuadroTexto 12">
            <a:extLst>
              <a:ext uri="{FF2B5EF4-FFF2-40B4-BE49-F238E27FC236}">
                <a16:creationId xmlns:a16="http://schemas.microsoft.com/office/drawing/2014/main" id="{8BB83594-A38F-BABC-158F-FFD540773D9E}"/>
              </a:ext>
            </a:extLst>
          </p:cNvPr>
          <p:cNvSpPr txBox="1">
            <a:spLocks/>
          </p:cNvSpPr>
          <p:nvPr/>
        </p:nvSpPr>
        <p:spPr>
          <a:xfrm>
            <a:off x="853952" y="742197"/>
            <a:ext cx="639884" cy="5632311"/>
          </a:xfrm>
          <a:prstGeom prst="rect">
            <a:avLst/>
          </a:prstGeom>
          <a:noFill/>
        </p:spPr>
        <p:txBody>
          <a:bodyPr vert="horz" wrap="square" rtlCol="0">
            <a:spAutoFit/>
          </a:bodyPr>
          <a:lstStyle/>
          <a:p>
            <a:r>
              <a:rPr lang="es-ES_tradnl" sz="3600" dirty="0">
                <a:latin typeface="Arial" panose="020B0604020202020204" pitchFamily="34" charset="0"/>
                <a:cs typeface="Arial" panose="020B0604020202020204" pitchFamily="34" charset="0"/>
              </a:rPr>
              <a:t>PRESUPESTO</a:t>
            </a:r>
          </a:p>
        </p:txBody>
      </p:sp>
      <p:cxnSp>
        <p:nvCxnSpPr>
          <p:cNvPr id="15" name="Conector recto 14">
            <a:extLst>
              <a:ext uri="{FF2B5EF4-FFF2-40B4-BE49-F238E27FC236}">
                <a16:creationId xmlns:a16="http://schemas.microsoft.com/office/drawing/2014/main" id="{1F7AB0CB-1380-9DE9-F619-3839CF345F3A}"/>
              </a:ext>
            </a:extLst>
          </p:cNvPr>
          <p:cNvCxnSpPr>
            <a:cxnSpLocks/>
          </p:cNvCxnSpPr>
          <p:nvPr/>
        </p:nvCxnSpPr>
        <p:spPr>
          <a:xfrm>
            <a:off x="4164228" y="5111568"/>
            <a:ext cx="750467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Conector recto 16">
            <a:extLst>
              <a:ext uri="{FF2B5EF4-FFF2-40B4-BE49-F238E27FC236}">
                <a16:creationId xmlns:a16="http://schemas.microsoft.com/office/drawing/2014/main" id="{5AE3BDC9-A9D7-F018-4959-6C8697D11200}"/>
              </a:ext>
            </a:extLst>
          </p:cNvPr>
          <p:cNvCxnSpPr>
            <a:cxnSpLocks/>
          </p:cNvCxnSpPr>
          <p:nvPr/>
        </p:nvCxnSpPr>
        <p:spPr>
          <a:xfrm flipV="1">
            <a:off x="4621427" y="2792846"/>
            <a:ext cx="7047471" cy="18306"/>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0" name="CuadroTexto 19">
            <a:extLst>
              <a:ext uri="{FF2B5EF4-FFF2-40B4-BE49-F238E27FC236}">
                <a16:creationId xmlns:a16="http://schemas.microsoft.com/office/drawing/2014/main" id="{069D9080-692C-FD43-62BD-EE62E62B6BD7}"/>
              </a:ext>
            </a:extLst>
          </p:cNvPr>
          <p:cNvSpPr txBox="1"/>
          <p:nvPr/>
        </p:nvSpPr>
        <p:spPr>
          <a:xfrm>
            <a:off x="9320081" y="-36303"/>
            <a:ext cx="2915158" cy="338554"/>
          </a:xfrm>
          <a:prstGeom prst="rect">
            <a:avLst/>
          </a:prstGeom>
          <a:noFill/>
        </p:spPr>
        <p:txBody>
          <a:bodyPr wrap="square">
            <a:spAutoFit/>
          </a:bodyPr>
          <a:lstStyle/>
          <a:p>
            <a:pPr marL="0" marR="0" lvl="0" indent="0" algn="l" defTabSz="45719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ES" sz="1600" b="1" i="0" u="none" strike="noStrike" kern="0" cap="none" spc="0" baseline="0" dirty="0">
                <a:solidFill>
                  <a:srgbClr val="4A452A"/>
                </a:solidFill>
                <a:uFillTx/>
                <a:latin typeface="Arial" panose="020B0604020202020204" pitchFamily="34" charset="0"/>
                <a:cs typeface="Arial" panose="020B0604020202020204" pitchFamily="34" charset="0"/>
              </a:rPr>
              <a:t>Región de Metropolitana</a:t>
            </a:r>
          </a:p>
        </p:txBody>
      </p:sp>
      <p:sp>
        <p:nvSpPr>
          <p:cNvPr id="21" name="CuadroTexto 20">
            <a:extLst>
              <a:ext uri="{FF2B5EF4-FFF2-40B4-BE49-F238E27FC236}">
                <a16:creationId xmlns:a16="http://schemas.microsoft.com/office/drawing/2014/main" id="{A3C841D8-9717-166A-7E91-930900F01593}"/>
              </a:ext>
            </a:extLst>
          </p:cNvPr>
          <p:cNvSpPr txBox="1"/>
          <p:nvPr/>
        </p:nvSpPr>
        <p:spPr>
          <a:xfrm>
            <a:off x="4164228" y="1148972"/>
            <a:ext cx="3076831" cy="400110"/>
          </a:xfrm>
          <a:prstGeom prst="rect">
            <a:avLst/>
          </a:prstGeom>
          <a:noFill/>
        </p:spPr>
        <p:txBody>
          <a:bodyPr wrap="square" rtlCol="0">
            <a:spAutoFit/>
          </a:bodyPr>
          <a:lstStyle/>
          <a:p>
            <a:r>
              <a:rPr lang="es-ES_tradnl" sz="2000" b="1" dirty="0">
                <a:latin typeface="Arial" panose="020B0604020202020204" pitchFamily="34" charset="0"/>
                <a:cs typeface="Arial" panose="020B0604020202020204" pitchFamily="34" charset="0"/>
              </a:rPr>
              <a:t>1. Recursos humanos</a:t>
            </a:r>
          </a:p>
        </p:txBody>
      </p:sp>
      <p:sp>
        <p:nvSpPr>
          <p:cNvPr id="22" name="CuadroTexto 21">
            <a:extLst>
              <a:ext uri="{FF2B5EF4-FFF2-40B4-BE49-F238E27FC236}">
                <a16:creationId xmlns:a16="http://schemas.microsoft.com/office/drawing/2014/main" id="{AC5ED351-D688-C0C2-5569-218750EBB692}"/>
              </a:ext>
            </a:extLst>
          </p:cNvPr>
          <p:cNvSpPr txBox="1"/>
          <p:nvPr/>
        </p:nvSpPr>
        <p:spPr>
          <a:xfrm>
            <a:off x="4522572" y="1647399"/>
            <a:ext cx="2718487" cy="307777"/>
          </a:xfrm>
          <a:prstGeom prst="rect">
            <a:avLst/>
          </a:prstGeom>
          <a:noFill/>
        </p:spPr>
        <p:txBody>
          <a:bodyPr wrap="square" rtlCol="0">
            <a:spAutoFit/>
          </a:bodyPr>
          <a:lstStyle/>
          <a:p>
            <a:r>
              <a:rPr lang="es-ES_tradnl" sz="1400" dirty="0">
                <a:latin typeface="Arial" panose="020B0604020202020204" pitchFamily="34" charset="0"/>
                <a:cs typeface="Arial" panose="020B0604020202020204" pitchFamily="34" charset="0"/>
              </a:rPr>
              <a:t>1.1 Gestor/a territorial</a:t>
            </a:r>
          </a:p>
        </p:txBody>
      </p:sp>
      <p:cxnSp>
        <p:nvCxnSpPr>
          <p:cNvPr id="26" name="Conector recto 25">
            <a:extLst>
              <a:ext uri="{FF2B5EF4-FFF2-40B4-BE49-F238E27FC236}">
                <a16:creationId xmlns:a16="http://schemas.microsoft.com/office/drawing/2014/main" id="{136B0222-7CA0-0792-245B-17228FE3E513}"/>
              </a:ext>
            </a:extLst>
          </p:cNvPr>
          <p:cNvCxnSpPr/>
          <p:nvPr/>
        </p:nvCxnSpPr>
        <p:spPr>
          <a:xfrm>
            <a:off x="8526164" y="1148972"/>
            <a:ext cx="0" cy="4868760"/>
          </a:xfrm>
          <a:prstGeom prst="line">
            <a:avLst/>
          </a:prstGeom>
        </p:spPr>
        <p:style>
          <a:lnRef idx="1">
            <a:schemeClr val="accent1"/>
          </a:lnRef>
          <a:fillRef idx="0">
            <a:schemeClr val="accent1"/>
          </a:fillRef>
          <a:effectRef idx="0">
            <a:schemeClr val="accent1"/>
          </a:effectRef>
          <a:fontRef idx="minor">
            <a:schemeClr val="tx1"/>
          </a:fontRef>
        </p:style>
      </p:cxnSp>
      <p:sp>
        <p:nvSpPr>
          <p:cNvPr id="27" name="CuadroTexto 26">
            <a:extLst>
              <a:ext uri="{FF2B5EF4-FFF2-40B4-BE49-F238E27FC236}">
                <a16:creationId xmlns:a16="http://schemas.microsoft.com/office/drawing/2014/main" id="{FFF4CF3F-F5F2-E5B8-8623-B71F3CE34142}"/>
              </a:ext>
            </a:extLst>
          </p:cNvPr>
          <p:cNvSpPr txBox="1"/>
          <p:nvPr/>
        </p:nvSpPr>
        <p:spPr>
          <a:xfrm>
            <a:off x="9355433" y="1148774"/>
            <a:ext cx="1998179" cy="400110"/>
          </a:xfrm>
          <a:prstGeom prst="rect">
            <a:avLst/>
          </a:prstGeom>
          <a:noFill/>
        </p:spPr>
        <p:txBody>
          <a:bodyPr wrap="square" rtlCol="0">
            <a:spAutoFit/>
          </a:bodyPr>
          <a:lstStyle/>
          <a:p>
            <a:r>
              <a:rPr lang="es-ES_tradnl" sz="2000" b="1" dirty="0">
                <a:latin typeface="Arial" panose="020B0604020202020204" pitchFamily="34" charset="0"/>
                <a:cs typeface="Arial" panose="020B0604020202020204" pitchFamily="34" charset="0"/>
              </a:rPr>
              <a:t>33.600.000</a:t>
            </a:r>
          </a:p>
        </p:txBody>
      </p:sp>
      <p:sp>
        <p:nvSpPr>
          <p:cNvPr id="28" name="CuadroTexto 27">
            <a:extLst>
              <a:ext uri="{FF2B5EF4-FFF2-40B4-BE49-F238E27FC236}">
                <a16:creationId xmlns:a16="http://schemas.microsoft.com/office/drawing/2014/main" id="{72414658-BB3B-A961-DA8B-D62290A68A86}"/>
              </a:ext>
            </a:extLst>
          </p:cNvPr>
          <p:cNvSpPr txBox="1"/>
          <p:nvPr/>
        </p:nvSpPr>
        <p:spPr>
          <a:xfrm>
            <a:off x="9355433" y="1646568"/>
            <a:ext cx="2718487" cy="307777"/>
          </a:xfrm>
          <a:prstGeom prst="rect">
            <a:avLst/>
          </a:prstGeom>
          <a:noFill/>
        </p:spPr>
        <p:txBody>
          <a:bodyPr wrap="square" rtlCol="0">
            <a:spAutoFit/>
          </a:bodyPr>
          <a:lstStyle/>
          <a:p>
            <a:r>
              <a:rPr lang="es-ES_tradnl" sz="1400" dirty="0">
                <a:latin typeface="Arial" panose="020B0604020202020204" pitchFamily="34" charset="0"/>
                <a:cs typeface="Arial" panose="020B0604020202020204" pitchFamily="34" charset="0"/>
              </a:rPr>
              <a:t>$ 33.600.000</a:t>
            </a:r>
          </a:p>
        </p:txBody>
      </p:sp>
      <p:sp>
        <p:nvSpPr>
          <p:cNvPr id="30" name="CuadroTexto 29">
            <a:extLst>
              <a:ext uri="{FF2B5EF4-FFF2-40B4-BE49-F238E27FC236}">
                <a16:creationId xmlns:a16="http://schemas.microsoft.com/office/drawing/2014/main" id="{938E867F-1F2D-B093-2180-10B1EC9F7C3B}"/>
              </a:ext>
            </a:extLst>
          </p:cNvPr>
          <p:cNvSpPr txBox="1"/>
          <p:nvPr/>
        </p:nvSpPr>
        <p:spPr>
          <a:xfrm>
            <a:off x="4164228" y="2005174"/>
            <a:ext cx="3076831" cy="400110"/>
          </a:xfrm>
          <a:prstGeom prst="rect">
            <a:avLst/>
          </a:prstGeom>
          <a:noFill/>
        </p:spPr>
        <p:txBody>
          <a:bodyPr wrap="square" rtlCol="0">
            <a:spAutoFit/>
          </a:bodyPr>
          <a:lstStyle/>
          <a:p>
            <a:r>
              <a:rPr lang="es-ES_tradnl" sz="2000" b="1" dirty="0">
                <a:latin typeface="Arial" panose="020B0604020202020204" pitchFamily="34" charset="0"/>
                <a:cs typeface="Arial" panose="020B0604020202020204" pitchFamily="34" charset="0"/>
              </a:rPr>
              <a:t>2. Gastos de operación</a:t>
            </a:r>
          </a:p>
        </p:txBody>
      </p:sp>
      <p:sp>
        <p:nvSpPr>
          <p:cNvPr id="31" name="CuadroTexto 30">
            <a:extLst>
              <a:ext uri="{FF2B5EF4-FFF2-40B4-BE49-F238E27FC236}">
                <a16:creationId xmlns:a16="http://schemas.microsoft.com/office/drawing/2014/main" id="{C5576CC7-2C48-C7F4-5F9B-95E0EF4F8131}"/>
              </a:ext>
            </a:extLst>
          </p:cNvPr>
          <p:cNvSpPr txBox="1"/>
          <p:nvPr/>
        </p:nvSpPr>
        <p:spPr>
          <a:xfrm>
            <a:off x="3484606" y="2476711"/>
            <a:ext cx="5041558" cy="292388"/>
          </a:xfrm>
          <a:prstGeom prst="rect">
            <a:avLst/>
          </a:prstGeom>
          <a:noFill/>
        </p:spPr>
        <p:txBody>
          <a:bodyPr wrap="square" rtlCol="0">
            <a:spAutoFit/>
          </a:bodyPr>
          <a:lstStyle/>
          <a:p>
            <a:r>
              <a:rPr lang="es-ES_tradnl" sz="1300" dirty="0">
                <a:latin typeface="Arial" panose="020B0604020202020204" pitchFamily="34" charset="0"/>
                <a:cs typeface="Arial" panose="020B0604020202020204" pitchFamily="34" charset="0"/>
              </a:rPr>
              <a:t>2.1  Ejecución de entrevistas en terreno y georreferenciación</a:t>
            </a:r>
          </a:p>
        </p:txBody>
      </p:sp>
      <p:sp>
        <p:nvSpPr>
          <p:cNvPr id="32" name="CuadroTexto 31">
            <a:extLst>
              <a:ext uri="{FF2B5EF4-FFF2-40B4-BE49-F238E27FC236}">
                <a16:creationId xmlns:a16="http://schemas.microsoft.com/office/drawing/2014/main" id="{6AB5905F-550D-2961-0A29-7066CC931A80}"/>
              </a:ext>
            </a:extLst>
          </p:cNvPr>
          <p:cNvSpPr txBox="1"/>
          <p:nvPr/>
        </p:nvSpPr>
        <p:spPr>
          <a:xfrm>
            <a:off x="3484606" y="2792846"/>
            <a:ext cx="4664671" cy="292388"/>
          </a:xfrm>
          <a:prstGeom prst="rect">
            <a:avLst/>
          </a:prstGeom>
          <a:noFill/>
        </p:spPr>
        <p:txBody>
          <a:bodyPr wrap="square" rtlCol="0">
            <a:spAutoFit/>
          </a:bodyPr>
          <a:lstStyle/>
          <a:p>
            <a:r>
              <a:rPr lang="es-ES_tradnl" sz="1300" dirty="0">
                <a:latin typeface="Arial" panose="020B0604020202020204" pitchFamily="34" charset="0"/>
                <a:cs typeface="Arial" panose="020B0604020202020204" pitchFamily="34" charset="0"/>
              </a:rPr>
              <a:t>2.2 Servicio de pre- dinamización y dinamización</a:t>
            </a:r>
          </a:p>
        </p:txBody>
      </p:sp>
      <p:sp>
        <p:nvSpPr>
          <p:cNvPr id="33" name="CuadroTexto 32">
            <a:extLst>
              <a:ext uri="{FF2B5EF4-FFF2-40B4-BE49-F238E27FC236}">
                <a16:creationId xmlns:a16="http://schemas.microsoft.com/office/drawing/2014/main" id="{CC776D68-5E80-84EC-6551-59A5E7F38868}"/>
              </a:ext>
            </a:extLst>
          </p:cNvPr>
          <p:cNvSpPr txBox="1"/>
          <p:nvPr/>
        </p:nvSpPr>
        <p:spPr>
          <a:xfrm>
            <a:off x="3484606" y="3130169"/>
            <a:ext cx="4664671" cy="292388"/>
          </a:xfrm>
          <a:prstGeom prst="rect">
            <a:avLst/>
          </a:prstGeom>
          <a:noFill/>
        </p:spPr>
        <p:txBody>
          <a:bodyPr wrap="square" rtlCol="0">
            <a:spAutoFit/>
          </a:bodyPr>
          <a:lstStyle/>
          <a:p>
            <a:r>
              <a:rPr lang="es-ES_tradnl" sz="1300" dirty="0">
                <a:latin typeface="Arial" panose="020B0604020202020204" pitchFamily="34" charset="0"/>
                <a:cs typeface="Arial" panose="020B0604020202020204" pitchFamily="34" charset="0"/>
              </a:rPr>
              <a:t>2.3 Servicio de pre- aceleración y aceleración</a:t>
            </a:r>
          </a:p>
        </p:txBody>
      </p:sp>
      <p:sp>
        <p:nvSpPr>
          <p:cNvPr id="34" name="CuadroTexto 33">
            <a:extLst>
              <a:ext uri="{FF2B5EF4-FFF2-40B4-BE49-F238E27FC236}">
                <a16:creationId xmlns:a16="http://schemas.microsoft.com/office/drawing/2014/main" id="{1C2ABFAA-DA2C-9411-C11E-C774B895337E}"/>
              </a:ext>
            </a:extLst>
          </p:cNvPr>
          <p:cNvSpPr txBox="1"/>
          <p:nvPr/>
        </p:nvSpPr>
        <p:spPr>
          <a:xfrm>
            <a:off x="3509320" y="3455403"/>
            <a:ext cx="4664671" cy="292388"/>
          </a:xfrm>
          <a:prstGeom prst="rect">
            <a:avLst/>
          </a:prstGeom>
          <a:noFill/>
        </p:spPr>
        <p:txBody>
          <a:bodyPr wrap="square" rtlCol="0">
            <a:spAutoFit/>
          </a:bodyPr>
          <a:lstStyle/>
          <a:p>
            <a:r>
              <a:rPr lang="es-ES_tradnl" sz="1300" dirty="0">
                <a:latin typeface="Arial" panose="020B0604020202020204" pitchFamily="34" charset="0"/>
                <a:cs typeface="Arial" panose="020B0604020202020204" pitchFamily="34" charset="0"/>
              </a:rPr>
              <a:t>2.4 Eventos piloto acelera</a:t>
            </a:r>
          </a:p>
        </p:txBody>
      </p:sp>
      <p:sp>
        <p:nvSpPr>
          <p:cNvPr id="36" name="CuadroTexto 35">
            <a:extLst>
              <a:ext uri="{FF2B5EF4-FFF2-40B4-BE49-F238E27FC236}">
                <a16:creationId xmlns:a16="http://schemas.microsoft.com/office/drawing/2014/main" id="{942A005E-206C-652E-E35B-96F76BBF0A18}"/>
              </a:ext>
            </a:extLst>
          </p:cNvPr>
          <p:cNvSpPr txBox="1"/>
          <p:nvPr/>
        </p:nvSpPr>
        <p:spPr>
          <a:xfrm>
            <a:off x="3478427" y="3780637"/>
            <a:ext cx="4664671" cy="292388"/>
          </a:xfrm>
          <a:prstGeom prst="rect">
            <a:avLst/>
          </a:prstGeom>
          <a:noFill/>
        </p:spPr>
        <p:txBody>
          <a:bodyPr wrap="square" rtlCol="0">
            <a:spAutoFit/>
          </a:bodyPr>
          <a:lstStyle/>
          <a:p>
            <a:r>
              <a:rPr lang="es-ES_tradnl" sz="1300" dirty="0">
                <a:latin typeface="Arial" panose="020B0604020202020204" pitchFamily="34" charset="0"/>
                <a:cs typeface="Arial" panose="020B0604020202020204" pitchFamily="34" charset="0"/>
              </a:rPr>
              <a:t>2.5 Comunicación y difusión</a:t>
            </a:r>
          </a:p>
        </p:txBody>
      </p:sp>
      <p:sp>
        <p:nvSpPr>
          <p:cNvPr id="37" name="CuadroTexto 36">
            <a:extLst>
              <a:ext uri="{FF2B5EF4-FFF2-40B4-BE49-F238E27FC236}">
                <a16:creationId xmlns:a16="http://schemas.microsoft.com/office/drawing/2014/main" id="{3661E063-FF6F-26D9-6B19-153B2DCCDECA}"/>
              </a:ext>
            </a:extLst>
          </p:cNvPr>
          <p:cNvSpPr txBox="1"/>
          <p:nvPr/>
        </p:nvSpPr>
        <p:spPr>
          <a:xfrm>
            <a:off x="3478427" y="4096772"/>
            <a:ext cx="5041544" cy="292388"/>
          </a:xfrm>
          <a:prstGeom prst="rect">
            <a:avLst/>
          </a:prstGeom>
          <a:noFill/>
        </p:spPr>
        <p:txBody>
          <a:bodyPr wrap="square" rtlCol="0">
            <a:spAutoFit/>
          </a:bodyPr>
          <a:lstStyle/>
          <a:p>
            <a:r>
              <a:rPr lang="es-ES_tradnl" sz="1300" dirty="0">
                <a:latin typeface="Arial" panose="020B0604020202020204" pitchFamily="34" charset="0"/>
                <a:cs typeface="Arial" panose="020B0604020202020204" pitchFamily="34" charset="0"/>
              </a:rPr>
              <a:t>2.6 </a:t>
            </a:r>
            <a:r>
              <a:rPr lang="es-CL" sz="1300" u="none" strike="noStrike" dirty="0">
                <a:effectLst/>
                <a:latin typeface="Arial" panose="020B0604020202020204" pitchFamily="34" charset="0"/>
                <a:cs typeface="Arial" panose="020B0604020202020204" pitchFamily="34" charset="0"/>
              </a:rPr>
              <a:t>Jornada interregional de transferencia de conocimiento </a:t>
            </a:r>
            <a:endParaRPr lang="es-CL" sz="1300" b="0" i="0" u="none" strike="noStrike" dirty="0">
              <a:solidFill>
                <a:srgbClr val="000000"/>
              </a:solidFill>
              <a:effectLst/>
              <a:latin typeface="Arial" panose="020B0604020202020204" pitchFamily="34" charset="0"/>
              <a:cs typeface="Arial" panose="020B0604020202020204" pitchFamily="34" charset="0"/>
            </a:endParaRPr>
          </a:p>
        </p:txBody>
      </p:sp>
      <p:sp>
        <p:nvSpPr>
          <p:cNvPr id="38" name="CuadroTexto 37">
            <a:extLst>
              <a:ext uri="{FF2B5EF4-FFF2-40B4-BE49-F238E27FC236}">
                <a16:creationId xmlns:a16="http://schemas.microsoft.com/office/drawing/2014/main" id="{C3467ACC-36E7-D534-D7BD-81160F90023C}"/>
              </a:ext>
            </a:extLst>
          </p:cNvPr>
          <p:cNvSpPr txBox="1"/>
          <p:nvPr/>
        </p:nvSpPr>
        <p:spPr>
          <a:xfrm>
            <a:off x="3478427" y="4411333"/>
            <a:ext cx="4664671" cy="292388"/>
          </a:xfrm>
          <a:prstGeom prst="rect">
            <a:avLst/>
          </a:prstGeom>
          <a:noFill/>
        </p:spPr>
        <p:txBody>
          <a:bodyPr wrap="square" rtlCol="0">
            <a:spAutoFit/>
          </a:bodyPr>
          <a:lstStyle/>
          <a:p>
            <a:r>
              <a:rPr lang="es-ES_tradnl" sz="1300" dirty="0">
                <a:latin typeface="Arial" panose="020B0604020202020204" pitchFamily="34" charset="0"/>
                <a:cs typeface="Arial" panose="020B0604020202020204" pitchFamily="34" charset="0"/>
              </a:rPr>
              <a:t>2.7 </a:t>
            </a:r>
            <a:r>
              <a:rPr lang="es-CL" sz="1300" u="none" strike="noStrike" dirty="0">
                <a:effectLst/>
                <a:latin typeface="Arial" panose="020B0604020202020204" pitchFamily="34" charset="0"/>
                <a:cs typeface="Arial" panose="020B0604020202020204" pitchFamily="34" charset="0"/>
              </a:rPr>
              <a:t>Viajes y viáticos</a:t>
            </a:r>
            <a:endParaRPr lang="es-CL" sz="1300" b="0" i="0" u="none" strike="noStrike" dirty="0">
              <a:solidFill>
                <a:srgbClr val="000000"/>
              </a:solidFill>
              <a:effectLst/>
              <a:latin typeface="Arial" panose="020B0604020202020204" pitchFamily="34" charset="0"/>
              <a:cs typeface="Arial" panose="020B0604020202020204" pitchFamily="34" charset="0"/>
            </a:endParaRPr>
          </a:p>
        </p:txBody>
      </p:sp>
      <p:sp>
        <p:nvSpPr>
          <p:cNvPr id="39" name="CuadroTexto 38">
            <a:extLst>
              <a:ext uri="{FF2B5EF4-FFF2-40B4-BE49-F238E27FC236}">
                <a16:creationId xmlns:a16="http://schemas.microsoft.com/office/drawing/2014/main" id="{487EF545-9BAB-07CE-2D20-FB49B0B4718B}"/>
              </a:ext>
            </a:extLst>
          </p:cNvPr>
          <p:cNvSpPr txBox="1"/>
          <p:nvPr/>
        </p:nvSpPr>
        <p:spPr>
          <a:xfrm>
            <a:off x="9355432" y="1991091"/>
            <a:ext cx="1998179" cy="400110"/>
          </a:xfrm>
          <a:prstGeom prst="rect">
            <a:avLst/>
          </a:prstGeom>
          <a:noFill/>
        </p:spPr>
        <p:txBody>
          <a:bodyPr wrap="square" rtlCol="0">
            <a:spAutoFit/>
          </a:bodyPr>
          <a:lstStyle/>
          <a:p>
            <a:r>
              <a:rPr lang="es-ES_tradnl" sz="2000" b="1" dirty="0">
                <a:latin typeface="Arial" panose="020B0604020202020204" pitchFamily="34" charset="0"/>
                <a:cs typeface="Arial" panose="020B0604020202020204" pitchFamily="34" charset="0"/>
              </a:rPr>
              <a:t>70.748.025</a:t>
            </a:r>
          </a:p>
        </p:txBody>
      </p:sp>
      <p:sp>
        <p:nvSpPr>
          <p:cNvPr id="40" name="CuadroTexto 39">
            <a:extLst>
              <a:ext uri="{FF2B5EF4-FFF2-40B4-BE49-F238E27FC236}">
                <a16:creationId xmlns:a16="http://schemas.microsoft.com/office/drawing/2014/main" id="{C3214229-B023-9688-AE7A-CD75EBE22399}"/>
              </a:ext>
            </a:extLst>
          </p:cNvPr>
          <p:cNvSpPr txBox="1"/>
          <p:nvPr/>
        </p:nvSpPr>
        <p:spPr>
          <a:xfrm>
            <a:off x="4343399" y="4775336"/>
            <a:ext cx="3076831" cy="400110"/>
          </a:xfrm>
          <a:prstGeom prst="rect">
            <a:avLst/>
          </a:prstGeom>
          <a:noFill/>
        </p:spPr>
        <p:txBody>
          <a:bodyPr wrap="square" rtlCol="0">
            <a:spAutoFit/>
          </a:bodyPr>
          <a:lstStyle/>
          <a:p>
            <a:r>
              <a:rPr lang="es-ES_tradnl" sz="2000" b="1" dirty="0">
                <a:latin typeface="Arial" panose="020B0604020202020204" pitchFamily="34" charset="0"/>
                <a:cs typeface="Arial" panose="020B0604020202020204" pitchFamily="34" charset="0"/>
              </a:rPr>
              <a:t>Total proyecto anual</a:t>
            </a:r>
          </a:p>
        </p:txBody>
      </p:sp>
      <p:sp>
        <p:nvSpPr>
          <p:cNvPr id="41" name="CuadroTexto 40">
            <a:extLst>
              <a:ext uri="{FF2B5EF4-FFF2-40B4-BE49-F238E27FC236}">
                <a16:creationId xmlns:a16="http://schemas.microsoft.com/office/drawing/2014/main" id="{009B28E5-6DE1-AFBA-ACA7-0B70A7101DBC}"/>
              </a:ext>
            </a:extLst>
          </p:cNvPr>
          <p:cNvSpPr txBox="1"/>
          <p:nvPr/>
        </p:nvSpPr>
        <p:spPr>
          <a:xfrm>
            <a:off x="8760600" y="4774132"/>
            <a:ext cx="2879808" cy="400110"/>
          </a:xfrm>
          <a:prstGeom prst="rect">
            <a:avLst/>
          </a:prstGeom>
          <a:noFill/>
        </p:spPr>
        <p:txBody>
          <a:bodyPr wrap="square" rtlCol="0">
            <a:spAutoFit/>
          </a:bodyPr>
          <a:lstStyle/>
          <a:p>
            <a:r>
              <a:rPr lang="es-ES_tradnl" sz="2000" b="1" dirty="0">
                <a:latin typeface="Arial" panose="020B0604020202020204" pitchFamily="34" charset="0"/>
                <a:cs typeface="Arial" panose="020B0604020202020204" pitchFamily="34" charset="0"/>
              </a:rPr>
              <a:t>104.348.025 (86,96%)</a:t>
            </a:r>
          </a:p>
        </p:txBody>
      </p:sp>
      <p:sp>
        <p:nvSpPr>
          <p:cNvPr id="42" name="CuadroTexto 41">
            <a:extLst>
              <a:ext uri="{FF2B5EF4-FFF2-40B4-BE49-F238E27FC236}">
                <a16:creationId xmlns:a16="http://schemas.microsoft.com/office/drawing/2014/main" id="{910E0103-1F6E-CE72-AE37-F278BA956549}"/>
              </a:ext>
            </a:extLst>
          </p:cNvPr>
          <p:cNvSpPr txBox="1"/>
          <p:nvPr/>
        </p:nvSpPr>
        <p:spPr>
          <a:xfrm>
            <a:off x="9473514" y="2503375"/>
            <a:ext cx="2195384" cy="292388"/>
          </a:xfrm>
          <a:prstGeom prst="rect">
            <a:avLst/>
          </a:prstGeom>
          <a:noFill/>
        </p:spPr>
        <p:txBody>
          <a:bodyPr wrap="square" rtlCol="0">
            <a:spAutoFit/>
          </a:bodyPr>
          <a:lstStyle/>
          <a:p>
            <a:r>
              <a:rPr lang="es-ES_tradnl" sz="1300" dirty="0">
                <a:latin typeface="Arial" panose="020B0604020202020204" pitchFamily="34" charset="0"/>
                <a:cs typeface="Arial" panose="020B0604020202020204" pitchFamily="34" charset="0"/>
              </a:rPr>
              <a:t>13.000.000</a:t>
            </a:r>
          </a:p>
        </p:txBody>
      </p:sp>
      <p:cxnSp>
        <p:nvCxnSpPr>
          <p:cNvPr id="46" name="Conector recto 45">
            <a:extLst>
              <a:ext uri="{FF2B5EF4-FFF2-40B4-BE49-F238E27FC236}">
                <a16:creationId xmlns:a16="http://schemas.microsoft.com/office/drawing/2014/main" id="{0AFF745D-4DF7-B252-3C29-FD81ADE366D4}"/>
              </a:ext>
            </a:extLst>
          </p:cNvPr>
          <p:cNvCxnSpPr>
            <a:cxnSpLocks/>
          </p:cNvCxnSpPr>
          <p:nvPr/>
        </p:nvCxnSpPr>
        <p:spPr>
          <a:xfrm>
            <a:off x="5772152" y="3141613"/>
            <a:ext cx="5896746" cy="0"/>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49" name="Conector recto 48">
            <a:extLst>
              <a:ext uri="{FF2B5EF4-FFF2-40B4-BE49-F238E27FC236}">
                <a16:creationId xmlns:a16="http://schemas.microsoft.com/office/drawing/2014/main" id="{2BCCFE17-4814-30B9-7A92-354B87C0F98F}"/>
              </a:ext>
            </a:extLst>
          </p:cNvPr>
          <p:cNvCxnSpPr>
            <a:cxnSpLocks/>
          </p:cNvCxnSpPr>
          <p:nvPr/>
        </p:nvCxnSpPr>
        <p:spPr>
          <a:xfrm>
            <a:off x="4782065" y="1954345"/>
            <a:ext cx="6886833" cy="0"/>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2" name="CuadroTexto 51">
            <a:extLst>
              <a:ext uri="{FF2B5EF4-FFF2-40B4-BE49-F238E27FC236}">
                <a16:creationId xmlns:a16="http://schemas.microsoft.com/office/drawing/2014/main" id="{343D8F12-B5E6-6BD5-F5B9-58469BA00341}"/>
              </a:ext>
            </a:extLst>
          </p:cNvPr>
          <p:cNvSpPr txBox="1"/>
          <p:nvPr/>
        </p:nvSpPr>
        <p:spPr>
          <a:xfrm>
            <a:off x="9473514" y="2854571"/>
            <a:ext cx="2195384" cy="292388"/>
          </a:xfrm>
          <a:prstGeom prst="rect">
            <a:avLst/>
          </a:prstGeom>
          <a:noFill/>
        </p:spPr>
        <p:txBody>
          <a:bodyPr wrap="square" rtlCol="0">
            <a:spAutoFit/>
          </a:bodyPr>
          <a:lstStyle/>
          <a:p>
            <a:r>
              <a:rPr lang="es-ES_tradnl" sz="1300" dirty="0">
                <a:latin typeface="Arial" panose="020B0604020202020204" pitchFamily="34" charset="0"/>
                <a:cs typeface="Arial" panose="020B0604020202020204" pitchFamily="34" charset="0"/>
              </a:rPr>
              <a:t>  9.500.000</a:t>
            </a:r>
          </a:p>
        </p:txBody>
      </p:sp>
      <p:cxnSp>
        <p:nvCxnSpPr>
          <p:cNvPr id="53" name="Conector recto 52">
            <a:extLst>
              <a:ext uri="{FF2B5EF4-FFF2-40B4-BE49-F238E27FC236}">
                <a16:creationId xmlns:a16="http://schemas.microsoft.com/office/drawing/2014/main" id="{29BAA19C-410D-97D0-83CE-A3E1BFFE1A6D}"/>
              </a:ext>
            </a:extLst>
          </p:cNvPr>
          <p:cNvCxnSpPr>
            <a:cxnSpLocks/>
          </p:cNvCxnSpPr>
          <p:nvPr/>
        </p:nvCxnSpPr>
        <p:spPr>
          <a:xfrm flipV="1">
            <a:off x="4621427" y="3440327"/>
            <a:ext cx="7047471" cy="18306"/>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4" name="CuadroTexto 53">
            <a:extLst>
              <a:ext uri="{FF2B5EF4-FFF2-40B4-BE49-F238E27FC236}">
                <a16:creationId xmlns:a16="http://schemas.microsoft.com/office/drawing/2014/main" id="{A5E74AC0-AFEB-7520-FAB0-D9E7FCFC54C8}"/>
              </a:ext>
            </a:extLst>
          </p:cNvPr>
          <p:cNvSpPr txBox="1"/>
          <p:nvPr/>
        </p:nvSpPr>
        <p:spPr>
          <a:xfrm>
            <a:off x="9473514" y="3150856"/>
            <a:ext cx="2195384" cy="292388"/>
          </a:xfrm>
          <a:prstGeom prst="rect">
            <a:avLst/>
          </a:prstGeom>
          <a:noFill/>
        </p:spPr>
        <p:txBody>
          <a:bodyPr wrap="square" rtlCol="0">
            <a:spAutoFit/>
          </a:bodyPr>
          <a:lstStyle/>
          <a:p>
            <a:r>
              <a:rPr lang="es-ES_tradnl" sz="1300" dirty="0">
                <a:latin typeface="Arial" panose="020B0604020202020204" pitchFamily="34" charset="0"/>
                <a:cs typeface="Arial" panose="020B0604020202020204" pitchFamily="34" charset="0"/>
              </a:rPr>
              <a:t>36.000.000</a:t>
            </a:r>
          </a:p>
        </p:txBody>
      </p:sp>
      <p:cxnSp>
        <p:nvCxnSpPr>
          <p:cNvPr id="57" name="Conector recto 56">
            <a:extLst>
              <a:ext uri="{FF2B5EF4-FFF2-40B4-BE49-F238E27FC236}">
                <a16:creationId xmlns:a16="http://schemas.microsoft.com/office/drawing/2014/main" id="{0DFDE850-25CA-88EC-94AC-FEC0C0C66799}"/>
              </a:ext>
            </a:extLst>
          </p:cNvPr>
          <p:cNvCxnSpPr>
            <a:cxnSpLocks/>
          </p:cNvCxnSpPr>
          <p:nvPr/>
        </p:nvCxnSpPr>
        <p:spPr>
          <a:xfrm flipV="1">
            <a:off x="3682314" y="3753672"/>
            <a:ext cx="7980400" cy="4534"/>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8" name="CuadroTexto 57">
            <a:extLst>
              <a:ext uri="{FF2B5EF4-FFF2-40B4-BE49-F238E27FC236}">
                <a16:creationId xmlns:a16="http://schemas.microsoft.com/office/drawing/2014/main" id="{6992157F-8A0D-6654-B5E6-734BCE6BC261}"/>
              </a:ext>
            </a:extLst>
          </p:cNvPr>
          <p:cNvSpPr txBox="1"/>
          <p:nvPr/>
        </p:nvSpPr>
        <p:spPr>
          <a:xfrm>
            <a:off x="9467330" y="3464201"/>
            <a:ext cx="2195384" cy="292388"/>
          </a:xfrm>
          <a:prstGeom prst="rect">
            <a:avLst/>
          </a:prstGeom>
          <a:noFill/>
        </p:spPr>
        <p:txBody>
          <a:bodyPr wrap="square" rtlCol="0">
            <a:spAutoFit/>
          </a:bodyPr>
          <a:lstStyle/>
          <a:p>
            <a:r>
              <a:rPr lang="es-ES_tradnl" sz="1300" dirty="0">
                <a:latin typeface="Arial" panose="020B0604020202020204" pitchFamily="34" charset="0"/>
                <a:cs typeface="Arial" panose="020B0604020202020204" pitchFamily="34" charset="0"/>
              </a:rPr>
              <a:t>  1.505.525</a:t>
            </a:r>
          </a:p>
        </p:txBody>
      </p:sp>
      <p:cxnSp>
        <p:nvCxnSpPr>
          <p:cNvPr id="59" name="Conector recto 58">
            <a:extLst>
              <a:ext uri="{FF2B5EF4-FFF2-40B4-BE49-F238E27FC236}">
                <a16:creationId xmlns:a16="http://schemas.microsoft.com/office/drawing/2014/main" id="{DEA1A971-02F9-EE15-9A11-130406EB9A0E}"/>
              </a:ext>
            </a:extLst>
          </p:cNvPr>
          <p:cNvCxnSpPr>
            <a:cxnSpLocks/>
          </p:cNvCxnSpPr>
          <p:nvPr/>
        </p:nvCxnSpPr>
        <p:spPr>
          <a:xfrm flipV="1">
            <a:off x="4619362" y="4091427"/>
            <a:ext cx="7047471" cy="18306"/>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60" name="CuadroTexto 59">
            <a:extLst>
              <a:ext uri="{FF2B5EF4-FFF2-40B4-BE49-F238E27FC236}">
                <a16:creationId xmlns:a16="http://schemas.microsoft.com/office/drawing/2014/main" id="{C5432ED5-8E4D-297B-A930-793A71A9173D}"/>
              </a:ext>
            </a:extLst>
          </p:cNvPr>
          <p:cNvSpPr txBox="1"/>
          <p:nvPr/>
        </p:nvSpPr>
        <p:spPr>
          <a:xfrm>
            <a:off x="9471449" y="3801956"/>
            <a:ext cx="2195384" cy="292388"/>
          </a:xfrm>
          <a:prstGeom prst="rect">
            <a:avLst/>
          </a:prstGeom>
          <a:noFill/>
        </p:spPr>
        <p:txBody>
          <a:bodyPr wrap="square" rtlCol="0">
            <a:spAutoFit/>
          </a:bodyPr>
          <a:lstStyle/>
          <a:p>
            <a:r>
              <a:rPr lang="es-ES_tradnl" sz="1300" dirty="0">
                <a:latin typeface="Arial" panose="020B0604020202020204" pitchFamily="34" charset="0"/>
                <a:cs typeface="Arial" panose="020B0604020202020204" pitchFamily="34" charset="0"/>
              </a:rPr>
              <a:t>  2.000.000  </a:t>
            </a:r>
          </a:p>
        </p:txBody>
      </p:sp>
      <p:cxnSp>
        <p:nvCxnSpPr>
          <p:cNvPr id="61" name="Conector recto 60">
            <a:extLst>
              <a:ext uri="{FF2B5EF4-FFF2-40B4-BE49-F238E27FC236}">
                <a16:creationId xmlns:a16="http://schemas.microsoft.com/office/drawing/2014/main" id="{E3A3CAD4-2CDA-539D-8CFE-02360907B293}"/>
              </a:ext>
            </a:extLst>
          </p:cNvPr>
          <p:cNvCxnSpPr>
            <a:cxnSpLocks/>
          </p:cNvCxnSpPr>
          <p:nvPr/>
        </p:nvCxnSpPr>
        <p:spPr>
          <a:xfrm flipV="1">
            <a:off x="4615243" y="4415493"/>
            <a:ext cx="7047471" cy="18306"/>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62" name="CuadroTexto 61">
            <a:extLst>
              <a:ext uri="{FF2B5EF4-FFF2-40B4-BE49-F238E27FC236}">
                <a16:creationId xmlns:a16="http://schemas.microsoft.com/office/drawing/2014/main" id="{C025FA01-FB55-305F-6F32-3C89C143C378}"/>
              </a:ext>
            </a:extLst>
          </p:cNvPr>
          <p:cNvSpPr txBox="1"/>
          <p:nvPr/>
        </p:nvSpPr>
        <p:spPr>
          <a:xfrm>
            <a:off x="9467330" y="4126022"/>
            <a:ext cx="2195384" cy="292388"/>
          </a:xfrm>
          <a:prstGeom prst="rect">
            <a:avLst/>
          </a:prstGeom>
          <a:noFill/>
        </p:spPr>
        <p:txBody>
          <a:bodyPr wrap="square" rtlCol="0">
            <a:spAutoFit/>
          </a:bodyPr>
          <a:lstStyle/>
          <a:p>
            <a:r>
              <a:rPr lang="es-ES_tradnl" sz="1300" dirty="0">
                <a:latin typeface="Arial" panose="020B0604020202020204" pitchFamily="34" charset="0"/>
                <a:cs typeface="Arial" panose="020B0604020202020204" pitchFamily="34" charset="0"/>
              </a:rPr>
              <a:t>  2.000.000  </a:t>
            </a:r>
          </a:p>
        </p:txBody>
      </p:sp>
      <p:cxnSp>
        <p:nvCxnSpPr>
          <p:cNvPr id="63" name="Conector recto 62">
            <a:extLst>
              <a:ext uri="{FF2B5EF4-FFF2-40B4-BE49-F238E27FC236}">
                <a16:creationId xmlns:a16="http://schemas.microsoft.com/office/drawing/2014/main" id="{6CCCE7E5-B6CB-4384-7F6A-72CFD6B5CCD4}"/>
              </a:ext>
            </a:extLst>
          </p:cNvPr>
          <p:cNvCxnSpPr>
            <a:cxnSpLocks/>
          </p:cNvCxnSpPr>
          <p:nvPr/>
        </p:nvCxnSpPr>
        <p:spPr>
          <a:xfrm>
            <a:off x="4615243" y="4716224"/>
            <a:ext cx="7047471" cy="0"/>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64" name="CuadroTexto 63">
            <a:extLst>
              <a:ext uri="{FF2B5EF4-FFF2-40B4-BE49-F238E27FC236}">
                <a16:creationId xmlns:a16="http://schemas.microsoft.com/office/drawing/2014/main" id="{27BF0F16-2CA2-3716-297E-92CF1447A5F0}"/>
              </a:ext>
            </a:extLst>
          </p:cNvPr>
          <p:cNvSpPr txBox="1"/>
          <p:nvPr/>
        </p:nvSpPr>
        <p:spPr>
          <a:xfrm>
            <a:off x="9467330" y="4429182"/>
            <a:ext cx="2195384" cy="292388"/>
          </a:xfrm>
          <a:prstGeom prst="rect">
            <a:avLst/>
          </a:prstGeom>
          <a:noFill/>
        </p:spPr>
        <p:txBody>
          <a:bodyPr wrap="square" rtlCol="0">
            <a:spAutoFit/>
          </a:bodyPr>
          <a:lstStyle/>
          <a:p>
            <a:r>
              <a:rPr lang="es-ES_tradnl" sz="1300" dirty="0">
                <a:latin typeface="Arial" panose="020B0604020202020204" pitchFamily="34" charset="0"/>
                <a:cs typeface="Arial" panose="020B0604020202020204" pitchFamily="34" charset="0"/>
              </a:rPr>
              <a:t>  6.742.500</a:t>
            </a:r>
          </a:p>
        </p:txBody>
      </p:sp>
      <p:sp>
        <p:nvSpPr>
          <p:cNvPr id="67" name="CuadroTexto 66">
            <a:extLst>
              <a:ext uri="{FF2B5EF4-FFF2-40B4-BE49-F238E27FC236}">
                <a16:creationId xmlns:a16="http://schemas.microsoft.com/office/drawing/2014/main" id="{5207BDCB-9D54-0ADC-4AAF-6454852BD644}"/>
              </a:ext>
            </a:extLst>
          </p:cNvPr>
          <p:cNvSpPr txBox="1"/>
          <p:nvPr/>
        </p:nvSpPr>
        <p:spPr>
          <a:xfrm>
            <a:off x="4233736" y="5169510"/>
            <a:ext cx="3076831" cy="369332"/>
          </a:xfrm>
          <a:prstGeom prst="rect">
            <a:avLst/>
          </a:prstGeom>
          <a:noFill/>
        </p:spPr>
        <p:txBody>
          <a:bodyPr wrap="square" rtlCol="0">
            <a:spAutoFit/>
          </a:bodyPr>
          <a:lstStyle/>
          <a:p>
            <a:r>
              <a:rPr lang="es-ES_tradnl" b="1" dirty="0">
                <a:solidFill>
                  <a:schemeClr val="bg1">
                    <a:lumMod val="50000"/>
                  </a:schemeClr>
                </a:solidFill>
                <a:latin typeface="Arial" panose="020B0604020202020204" pitchFamily="34" charset="0"/>
                <a:cs typeface="Arial" panose="020B0604020202020204" pitchFamily="34" charset="0"/>
              </a:rPr>
              <a:t>Overhead</a:t>
            </a:r>
          </a:p>
        </p:txBody>
      </p:sp>
      <p:sp>
        <p:nvSpPr>
          <p:cNvPr id="68" name="CuadroTexto 67">
            <a:extLst>
              <a:ext uri="{FF2B5EF4-FFF2-40B4-BE49-F238E27FC236}">
                <a16:creationId xmlns:a16="http://schemas.microsoft.com/office/drawing/2014/main" id="{900B3019-2903-A8D4-41D8-8A2E3798CC15}"/>
              </a:ext>
            </a:extLst>
          </p:cNvPr>
          <p:cNvSpPr txBox="1"/>
          <p:nvPr/>
        </p:nvSpPr>
        <p:spPr>
          <a:xfrm>
            <a:off x="8975553" y="5169476"/>
            <a:ext cx="2449902" cy="369332"/>
          </a:xfrm>
          <a:prstGeom prst="rect">
            <a:avLst/>
          </a:prstGeom>
          <a:noFill/>
        </p:spPr>
        <p:txBody>
          <a:bodyPr wrap="square" rtlCol="0">
            <a:spAutoFit/>
          </a:bodyPr>
          <a:lstStyle/>
          <a:p>
            <a:r>
              <a:rPr lang="es-ES_tradnl" b="1" dirty="0">
                <a:solidFill>
                  <a:schemeClr val="bg1">
                    <a:lumMod val="50000"/>
                  </a:schemeClr>
                </a:solidFill>
                <a:latin typeface="Arial" panose="020B0604020202020204" pitchFamily="34" charset="0"/>
                <a:cs typeface="Arial" panose="020B0604020202020204" pitchFamily="34" charset="0"/>
              </a:rPr>
              <a:t>15.651.975 (13,04%)</a:t>
            </a:r>
          </a:p>
        </p:txBody>
      </p:sp>
      <p:sp>
        <p:nvSpPr>
          <p:cNvPr id="71" name="Rectángulo 70">
            <a:extLst>
              <a:ext uri="{FF2B5EF4-FFF2-40B4-BE49-F238E27FC236}">
                <a16:creationId xmlns:a16="http://schemas.microsoft.com/office/drawing/2014/main" id="{D3917515-EF54-1E8E-6CDF-F28F4F90F5A7}"/>
              </a:ext>
            </a:extLst>
          </p:cNvPr>
          <p:cNvSpPr/>
          <p:nvPr/>
        </p:nvSpPr>
        <p:spPr>
          <a:xfrm>
            <a:off x="3188043" y="5655131"/>
            <a:ext cx="8686800" cy="386938"/>
          </a:xfrm>
          <a:prstGeom prst="rect">
            <a:avLst/>
          </a:prstGeom>
          <a:solidFill>
            <a:schemeClr val="accent3">
              <a:lumMod val="20000"/>
              <a:lumOff val="80000"/>
            </a:schemeClr>
          </a:solidFill>
          <a:ln>
            <a:noFill/>
          </a:ln>
          <a:effectLst>
            <a:reflection blurRad="6350" stA="50000" endA="275" endPos="40000" dist="101600" dir="5400000" sy="-100000" algn="bl" rotWithShape="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s-ES_tradnl">
              <a:latin typeface="Arial" panose="020B0604020202020204" pitchFamily="34" charset="0"/>
              <a:cs typeface="Arial" panose="020B0604020202020204" pitchFamily="34" charset="0"/>
            </a:endParaRPr>
          </a:p>
        </p:txBody>
      </p:sp>
      <p:sp>
        <p:nvSpPr>
          <p:cNvPr id="69" name="CuadroTexto 68">
            <a:extLst>
              <a:ext uri="{FF2B5EF4-FFF2-40B4-BE49-F238E27FC236}">
                <a16:creationId xmlns:a16="http://schemas.microsoft.com/office/drawing/2014/main" id="{FC478351-5244-92BD-3412-1F6191015545}"/>
              </a:ext>
            </a:extLst>
          </p:cNvPr>
          <p:cNvSpPr txBox="1"/>
          <p:nvPr/>
        </p:nvSpPr>
        <p:spPr>
          <a:xfrm>
            <a:off x="4343399" y="5655329"/>
            <a:ext cx="3076831" cy="400110"/>
          </a:xfrm>
          <a:prstGeom prst="rect">
            <a:avLst/>
          </a:prstGeom>
          <a:noFill/>
        </p:spPr>
        <p:txBody>
          <a:bodyPr wrap="square" rtlCol="0">
            <a:spAutoFit/>
          </a:bodyPr>
          <a:lstStyle/>
          <a:p>
            <a:r>
              <a:rPr lang="es-ES_tradnl" sz="2000" b="1" dirty="0">
                <a:solidFill>
                  <a:schemeClr val="accent2"/>
                </a:solidFill>
                <a:latin typeface="Arial" panose="020B0604020202020204" pitchFamily="34" charset="0"/>
                <a:cs typeface="Arial" panose="020B0604020202020204" pitchFamily="34" charset="0"/>
              </a:rPr>
              <a:t>Total proyecto + OH</a:t>
            </a:r>
          </a:p>
        </p:txBody>
      </p:sp>
      <p:sp>
        <p:nvSpPr>
          <p:cNvPr id="70" name="CuadroTexto 69">
            <a:extLst>
              <a:ext uri="{FF2B5EF4-FFF2-40B4-BE49-F238E27FC236}">
                <a16:creationId xmlns:a16="http://schemas.microsoft.com/office/drawing/2014/main" id="{B2D62E5E-4118-F663-B675-AE678F8CA5DB}"/>
              </a:ext>
            </a:extLst>
          </p:cNvPr>
          <p:cNvSpPr txBox="1"/>
          <p:nvPr/>
        </p:nvSpPr>
        <p:spPr>
          <a:xfrm>
            <a:off x="9355431" y="5655329"/>
            <a:ext cx="1998179" cy="400110"/>
          </a:xfrm>
          <a:prstGeom prst="rect">
            <a:avLst/>
          </a:prstGeom>
          <a:noFill/>
        </p:spPr>
        <p:txBody>
          <a:bodyPr wrap="square" rtlCol="0">
            <a:spAutoFit/>
          </a:bodyPr>
          <a:lstStyle/>
          <a:p>
            <a:r>
              <a:rPr lang="es-ES_tradnl" sz="2000" b="1" dirty="0">
                <a:solidFill>
                  <a:schemeClr val="accent2"/>
                </a:solidFill>
                <a:latin typeface="Arial" panose="020B0604020202020204" pitchFamily="34" charset="0"/>
                <a:cs typeface="Arial" panose="020B0604020202020204" pitchFamily="34" charset="0"/>
              </a:rPr>
              <a:t>120.000.000</a:t>
            </a:r>
          </a:p>
        </p:txBody>
      </p:sp>
      <p:sp>
        <p:nvSpPr>
          <p:cNvPr id="74" name="Rectángulo 73">
            <a:extLst>
              <a:ext uri="{FF2B5EF4-FFF2-40B4-BE49-F238E27FC236}">
                <a16:creationId xmlns:a16="http://schemas.microsoft.com/office/drawing/2014/main" id="{83926B47-5242-95AC-405E-EC3AB6D540D6}"/>
              </a:ext>
            </a:extLst>
          </p:cNvPr>
          <p:cNvSpPr/>
          <p:nvPr/>
        </p:nvSpPr>
        <p:spPr>
          <a:xfrm flipH="1">
            <a:off x="6699414" y="6312714"/>
            <a:ext cx="5535825" cy="400110"/>
          </a:xfrm>
          <a:prstGeom prst="rect">
            <a:avLst/>
          </a:prstGeom>
          <a:solidFill>
            <a:schemeClr val="tx2">
              <a:lumMod val="20000"/>
              <a:lumOff val="80000"/>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ES_tradnl" dirty="0">
                <a:solidFill>
                  <a:schemeClr val="accent2"/>
                </a:solidFill>
                <a:latin typeface="Arial" panose="020B0604020202020204" pitchFamily="34" charset="0"/>
                <a:cs typeface="Arial" panose="020B0604020202020204" pitchFamily="34" charset="0"/>
              </a:rPr>
              <a:t>Proyecto 100% financiado con recursos Corfo</a:t>
            </a:r>
          </a:p>
        </p:txBody>
      </p:sp>
    </p:spTree>
    <p:extLst>
      <p:ext uri="{BB962C8B-B14F-4D97-AF65-F5344CB8AC3E}">
        <p14:creationId xmlns:p14="http://schemas.microsoft.com/office/powerpoint/2010/main" val="17392744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pic>
        <p:nvPicPr>
          <p:cNvPr id="2" name="Imagen 2">
            <a:extLst>
              <a:ext uri="{FF2B5EF4-FFF2-40B4-BE49-F238E27FC236}">
                <a16:creationId xmlns:a16="http://schemas.microsoft.com/office/drawing/2014/main" id="{200CE6E4-8CED-0CA4-EDFB-9A3FCF5B0562}"/>
              </a:ext>
            </a:extLst>
          </p:cNvPr>
          <p:cNvPicPr>
            <a:picLocks noChangeAspect="1"/>
          </p:cNvPicPr>
          <p:nvPr/>
        </p:nvPicPr>
        <p:blipFill>
          <a:blip r:embed="rId3"/>
          <a:stretch>
            <a:fillRect/>
          </a:stretch>
        </p:blipFill>
        <p:spPr>
          <a:xfrm>
            <a:off x="1269845" y="89967"/>
            <a:ext cx="4470721" cy="2240014"/>
          </a:xfrm>
          <a:prstGeom prst="rect">
            <a:avLst/>
          </a:prstGeom>
          <a:noFill/>
          <a:ln cap="flat">
            <a:noFill/>
          </a:ln>
          <a:effectLst>
            <a:outerShdw dist="22997" dir="5400000" algn="tl">
              <a:srgbClr val="000000">
                <a:alpha val="35000"/>
              </a:srgbClr>
            </a:outerShdw>
          </a:effectLst>
        </p:spPr>
      </p:pic>
      <p:pic>
        <p:nvPicPr>
          <p:cNvPr id="3" name="Imagen 1">
            <a:extLst>
              <a:ext uri="{FF2B5EF4-FFF2-40B4-BE49-F238E27FC236}">
                <a16:creationId xmlns:a16="http://schemas.microsoft.com/office/drawing/2014/main" id="{7FB8A1A7-1E49-1CCF-CEFB-8A0532FCF012}"/>
              </a:ext>
            </a:extLst>
          </p:cNvPr>
          <p:cNvPicPr>
            <a:picLocks noChangeAspect="1"/>
          </p:cNvPicPr>
          <p:nvPr/>
        </p:nvPicPr>
        <p:blipFill>
          <a:blip r:embed="rId4"/>
          <a:stretch>
            <a:fillRect/>
          </a:stretch>
        </p:blipFill>
        <p:spPr>
          <a:xfrm>
            <a:off x="1524003" y="5653085"/>
            <a:ext cx="9144000" cy="1204914"/>
          </a:xfrm>
          <a:prstGeom prst="rect">
            <a:avLst/>
          </a:prstGeom>
          <a:noFill/>
          <a:ln cap="flat">
            <a:noFill/>
          </a:ln>
          <a:effectLst>
            <a:outerShdw dist="22997" dir="5400000" algn="tl">
              <a:srgbClr val="000000">
                <a:alpha val="35000"/>
              </a:srgbClr>
            </a:outerShdw>
          </a:effectLst>
        </p:spPr>
      </p:pic>
      <p:sp>
        <p:nvSpPr>
          <p:cNvPr id="4" name="Rectángulo 3">
            <a:extLst>
              <a:ext uri="{FF2B5EF4-FFF2-40B4-BE49-F238E27FC236}">
                <a16:creationId xmlns:a16="http://schemas.microsoft.com/office/drawing/2014/main" id="{D777C251-9F63-4238-776D-6D60E65D91BD}"/>
              </a:ext>
            </a:extLst>
          </p:cNvPr>
          <p:cNvSpPr/>
          <p:nvPr/>
        </p:nvSpPr>
        <p:spPr>
          <a:xfrm>
            <a:off x="1869691" y="3784244"/>
            <a:ext cx="8277103" cy="1169554"/>
          </a:xfrm>
          <a:prstGeom prst="rect">
            <a:avLst/>
          </a:prstGeom>
          <a:noFill/>
          <a:ln cap="flat">
            <a:noFill/>
            <a:prstDash val="solid"/>
          </a:ln>
          <a:effectLst>
            <a:outerShdw dist="22997" dir="5400000" algn="tl">
              <a:srgbClr val="000000">
                <a:alpha val="35000"/>
              </a:srgbClr>
            </a:outerShdw>
          </a:effectLst>
        </p:spPr>
        <p:txBody>
          <a:bodyPr vert="horz" wrap="square" lIns="91440" tIns="45720" rIns="91440" bIns="45720" anchor="t" anchorCtr="0" compatLnSpc="1">
            <a:spAutoFit/>
          </a:bodyPr>
          <a:lstStyle/>
          <a:p>
            <a:pPr marL="0" marR="0" lvl="0" indent="0" algn="l" defTabSz="45719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ES" sz="2800" b="1" i="0" u="none" strike="noStrike" kern="0" cap="none" spc="0" baseline="0" dirty="0">
                <a:solidFill>
                  <a:srgbClr val="4A452A"/>
                </a:solidFill>
                <a:uFillTx/>
                <a:latin typeface="Arial Narrow" pitchFamily="34"/>
              </a:rPr>
              <a:t>Programa Acelera Chile</a:t>
            </a:r>
          </a:p>
          <a:p>
            <a:pPr marL="0" marR="0" lvl="0" indent="0" algn="l" defTabSz="45719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ES" sz="2400" b="1" i="0" u="none" strike="noStrike" kern="0" cap="none" spc="0" baseline="0" dirty="0">
                <a:solidFill>
                  <a:srgbClr val="4A452A"/>
                </a:solidFill>
                <a:uFillTx/>
                <a:latin typeface="Arial Narrow" pitchFamily="34"/>
              </a:rPr>
              <a:t>Región Metropolitana</a:t>
            </a:r>
          </a:p>
          <a:p>
            <a:pPr marL="0" marR="0" lvl="0" indent="0" algn="l" defTabSz="45719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ES" sz="1800" b="1" i="0" u="none" strike="noStrike" kern="0" cap="none" spc="0" baseline="0" dirty="0">
                <a:solidFill>
                  <a:srgbClr val="4A452A"/>
                </a:solidFill>
                <a:uFillTx/>
                <a:latin typeface="Arial Narrow" pitchFamily="34"/>
              </a:rPr>
              <a:t>CAF 06/09/2022</a:t>
            </a:r>
          </a:p>
        </p:txBody>
      </p:sp>
      <p:pic>
        <p:nvPicPr>
          <p:cNvPr id="9" name="Picture 2" descr="Lampa (Chile) - Wikipedia, la enciclopedia libre">
            <a:extLst>
              <a:ext uri="{FF2B5EF4-FFF2-40B4-BE49-F238E27FC236}">
                <a16:creationId xmlns:a16="http://schemas.microsoft.com/office/drawing/2014/main" id="{4B455FFD-C2ED-2D6D-829A-897739C04765}"/>
              </a:ext>
            </a:extLst>
          </p:cNvPr>
          <p:cNvPicPr>
            <a:picLocks noChangeAspect="1"/>
          </p:cNvPicPr>
          <p:nvPr/>
        </p:nvPicPr>
        <p:blipFill>
          <a:blip r:embed="rId5"/>
          <a:srcRect/>
          <a:stretch>
            <a:fillRect/>
          </a:stretch>
        </p:blipFill>
        <p:spPr>
          <a:xfrm>
            <a:off x="7445218" y="805184"/>
            <a:ext cx="2095503" cy="1847846"/>
          </a:xfrm>
          <a:prstGeom prst="rect">
            <a:avLst/>
          </a:prstGeom>
          <a:noFill/>
          <a:ln cap="flat">
            <a:noFill/>
          </a:ln>
        </p:spPr>
      </p:pic>
      <p:pic>
        <p:nvPicPr>
          <p:cNvPr id="10" name="Picture 4" descr="TIL TIL, atractivo turístico de Chile">
            <a:extLst>
              <a:ext uri="{FF2B5EF4-FFF2-40B4-BE49-F238E27FC236}">
                <a16:creationId xmlns:a16="http://schemas.microsoft.com/office/drawing/2014/main" id="{590417E0-3B96-0D1B-877E-7B7095F569BC}"/>
              </a:ext>
            </a:extLst>
          </p:cNvPr>
          <p:cNvPicPr>
            <a:picLocks noChangeAspect="1"/>
          </p:cNvPicPr>
          <p:nvPr/>
        </p:nvPicPr>
        <p:blipFill>
          <a:blip r:embed="rId6"/>
          <a:srcRect/>
          <a:stretch>
            <a:fillRect/>
          </a:stretch>
        </p:blipFill>
        <p:spPr>
          <a:xfrm>
            <a:off x="9540721" y="802824"/>
            <a:ext cx="2018007" cy="1847846"/>
          </a:xfrm>
          <a:prstGeom prst="rect">
            <a:avLst/>
          </a:prstGeom>
          <a:noFill/>
          <a:ln cap="flat">
            <a:noFill/>
          </a:ln>
        </p:spPr>
      </p:pic>
      <p:pic>
        <p:nvPicPr>
          <p:cNvPr id="11" name="Picture 6" descr="Colina (Chile) - Wikipedia, la enciclopedia libre">
            <a:extLst>
              <a:ext uri="{FF2B5EF4-FFF2-40B4-BE49-F238E27FC236}">
                <a16:creationId xmlns:a16="http://schemas.microsoft.com/office/drawing/2014/main" id="{2B997761-8F35-FF37-E7FF-C3558C1E60B6}"/>
              </a:ext>
            </a:extLst>
          </p:cNvPr>
          <p:cNvPicPr>
            <a:picLocks noChangeAspect="1"/>
          </p:cNvPicPr>
          <p:nvPr/>
        </p:nvPicPr>
        <p:blipFill>
          <a:blip r:embed="rId7"/>
          <a:srcRect/>
          <a:stretch>
            <a:fillRect/>
          </a:stretch>
        </p:blipFill>
        <p:spPr>
          <a:xfrm>
            <a:off x="7445218" y="2655390"/>
            <a:ext cx="2095503" cy="1847846"/>
          </a:xfrm>
          <a:prstGeom prst="rect">
            <a:avLst/>
          </a:prstGeom>
          <a:noFill/>
          <a:ln cap="flat">
            <a:noFill/>
          </a:ln>
        </p:spPr>
      </p:pic>
      <p:pic>
        <p:nvPicPr>
          <p:cNvPr id="12" name="Picture 8">
            <a:extLst>
              <a:ext uri="{FF2B5EF4-FFF2-40B4-BE49-F238E27FC236}">
                <a16:creationId xmlns:a16="http://schemas.microsoft.com/office/drawing/2014/main" id="{506BFAA0-C166-F08C-C754-A6A95B6A8C58}"/>
              </a:ext>
            </a:extLst>
          </p:cNvPr>
          <p:cNvPicPr>
            <a:picLocks noChangeAspect="1"/>
          </p:cNvPicPr>
          <p:nvPr/>
        </p:nvPicPr>
        <p:blipFill>
          <a:blip r:embed="rId8"/>
          <a:srcRect/>
          <a:stretch>
            <a:fillRect/>
          </a:stretch>
        </p:blipFill>
        <p:spPr>
          <a:xfrm>
            <a:off x="9540721" y="2655390"/>
            <a:ext cx="2018007" cy="1847846"/>
          </a:xfrm>
          <a:prstGeom prst="rect">
            <a:avLst/>
          </a:prstGeom>
          <a:noFill/>
          <a:ln cap="flat">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3" name="Rectángulo 1">
            <a:extLst>
              <a:ext uri="{FF2B5EF4-FFF2-40B4-BE49-F238E27FC236}">
                <a16:creationId xmlns:a16="http://schemas.microsoft.com/office/drawing/2014/main" id="{B0CE1B5D-F563-46EE-1467-A92CCDAF3DA6}"/>
              </a:ext>
            </a:extLst>
          </p:cNvPr>
          <p:cNvSpPr/>
          <p:nvPr/>
        </p:nvSpPr>
        <p:spPr>
          <a:xfrm>
            <a:off x="8310786" y="1417631"/>
            <a:ext cx="2481557" cy="400110"/>
          </a:xfrm>
          <a:prstGeom prst="rect">
            <a:avLst/>
          </a:prstGeom>
          <a:ln>
            <a:noFill/>
          </a:ln>
        </p:spPr>
        <p:style>
          <a:lnRef idx="2">
            <a:schemeClr val="dk1"/>
          </a:lnRef>
          <a:fillRef idx="1">
            <a:schemeClr val="lt1"/>
          </a:fillRef>
          <a:effectRef idx="0">
            <a:schemeClr val="dk1"/>
          </a:effectRef>
          <a:fontRef idx="minor">
            <a:schemeClr val="dk1"/>
          </a:fontRef>
        </p:style>
        <p:txBody>
          <a:bodyPr vert="horz" wrap="square" lIns="91440" tIns="45720" rIns="91440" bIns="45720" anchor="t" anchorCtr="0" compatLnSpc="1">
            <a:spAutoFit/>
          </a:bodyPr>
          <a:lstStyle/>
          <a:p>
            <a:pPr marL="342891" marR="0" lvl="1" defTabSz="457190" rtl="0" fontAlgn="auto" hangingPunct="1">
              <a:lnSpc>
                <a:spcPct val="100000"/>
              </a:lnSpc>
              <a:spcBef>
                <a:spcPts val="0"/>
              </a:spcBef>
              <a:spcAft>
                <a:spcPts val="0"/>
              </a:spcAft>
              <a:buSzPct val="100000"/>
              <a:tabLst/>
              <a:defRPr sz="1800" b="0" i="0" u="none" strike="noStrike" kern="0" cap="none" spc="0" baseline="0">
                <a:solidFill>
                  <a:srgbClr val="000000"/>
                </a:solidFill>
                <a:uFillTx/>
              </a:defRPr>
            </a:pPr>
            <a:r>
              <a:rPr lang="es-MX" sz="2000" dirty="0">
                <a:latin typeface="Arial" panose="020B0604020202020204" pitchFamily="34" charset="0"/>
                <a:cs typeface="Arial" panose="020B0604020202020204" pitchFamily="34" charset="0"/>
              </a:rPr>
              <a:t>COMUNAS</a:t>
            </a:r>
            <a:endParaRPr lang="es-ES" sz="2000" dirty="0">
              <a:latin typeface="Arial" panose="020B0604020202020204" pitchFamily="34" charset="0"/>
              <a:cs typeface="Arial" panose="020B0604020202020204" pitchFamily="34" charset="0"/>
            </a:endParaRPr>
          </a:p>
        </p:txBody>
      </p:sp>
      <p:sp>
        <p:nvSpPr>
          <p:cNvPr id="6" name="Rectángulo 5">
            <a:extLst>
              <a:ext uri="{FF2B5EF4-FFF2-40B4-BE49-F238E27FC236}">
                <a16:creationId xmlns:a16="http://schemas.microsoft.com/office/drawing/2014/main" id="{662585B4-66F4-3F97-5D86-8BB3B3F17F7A}"/>
              </a:ext>
            </a:extLst>
          </p:cNvPr>
          <p:cNvSpPr/>
          <p:nvPr/>
        </p:nvSpPr>
        <p:spPr>
          <a:xfrm flipH="1">
            <a:off x="-2" y="1"/>
            <a:ext cx="1465309" cy="6940761"/>
          </a:xfrm>
          <a:prstGeom prst="rect">
            <a:avLst/>
          </a:prstGeom>
          <a:solidFill>
            <a:schemeClr val="tx2">
              <a:lumMod val="20000"/>
              <a:lumOff val="80000"/>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s-ES_tradnl" dirty="0"/>
          </a:p>
        </p:txBody>
      </p:sp>
      <p:pic>
        <p:nvPicPr>
          <p:cNvPr id="10" name="Imagen 4">
            <a:extLst>
              <a:ext uri="{FF2B5EF4-FFF2-40B4-BE49-F238E27FC236}">
                <a16:creationId xmlns:a16="http://schemas.microsoft.com/office/drawing/2014/main" id="{BA0AEAD0-591E-9C5C-8A81-C0711D8F231D}"/>
              </a:ext>
            </a:extLst>
          </p:cNvPr>
          <p:cNvPicPr>
            <a:picLocks noChangeAspect="1"/>
          </p:cNvPicPr>
          <p:nvPr/>
        </p:nvPicPr>
        <p:blipFill>
          <a:blip r:embed="rId2"/>
          <a:stretch>
            <a:fillRect/>
          </a:stretch>
        </p:blipFill>
        <p:spPr>
          <a:xfrm>
            <a:off x="9766298" y="236002"/>
            <a:ext cx="2071300" cy="944024"/>
          </a:xfrm>
          <a:prstGeom prst="rect">
            <a:avLst/>
          </a:prstGeom>
          <a:noFill/>
          <a:ln cap="flat">
            <a:noFill/>
          </a:ln>
          <a:effectLst>
            <a:outerShdw dist="22997" dir="5400000" algn="tl">
              <a:srgbClr val="000000">
                <a:alpha val="35000"/>
              </a:srgbClr>
            </a:outerShdw>
          </a:effectLst>
        </p:spPr>
      </p:pic>
      <p:sp>
        <p:nvSpPr>
          <p:cNvPr id="11" name="CuadroTexto 10">
            <a:extLst>
              <a:ext uri="{FF2B5EF4-FFF2-40B4-BE49-F238E27FC236}">
                <a16:creationId xmlns:a16="http://schemas.microsoft.com/office/drawing/2014/main" id="{F6FC4864-6396-8CB9-E7DC-48F205E024E7}"/>
              </a:ext>
            </a:extLst>
          </p:cNvPr>
          <p:cNvSpPr txBox="1"/>
          <p:nvPr/>
        </p:nvSpPr>
        <p:spPr>
          <a:xfrm>
            <a:off x="9558425" y="62501"/>
            <a:ext cx="2915158" cy="338554"/>
          </a:xfrm>
          <a:prstGeom prst="rect">
            <a:avLst/>
          </a:prstGeom>
          <a:noFill/>
        </p:spPr>
        <p:txBody>
          <a:bodyPr wrap="square">
            <a:spAutoFit/>
          </a:bodyPr>
          <a:lstStyle/>
          <a:p>
            <a:pPr marL="0" marR="0" lvl="0" indent="0" algn="l" defTabSz="45719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ES" sz="1600" b="1" i="0" u="none" strike="noStrike" kern="0" cap="none" spc="0" baseline="0" dirty="0">
                <a:solidFill>
                  <a:srgbClr val="4A452A"/>
                </a:solidFill>
                <a:uFillTx/>
                <a:latin typeface="Arial" panose="020B0604020202020204" pitchFamily="34" charset="0"/>
                <a:cs typeface="Arial" panose="020B0604020202020204" pitchFamily="34" charset="0"/>
              </a:rPr>
              <a:t>Región Metropolitana</a:t>
            </a:r>
          </a:p>
        </p:txBody>
      </p:sp>
      <p:sp>
        <p:nvSpPr>
          <p:cNvPr id="15" name="Rectángulo 1">
            <a:extLst>
              <a:ext uri="{FF2B5EF4-FFF2-40B4-BE49-F238E27FC236}">
                <a16:creationId xmlns:a16="http://schemas.microsoft.com/office/drawing/2014/main" id="{0EF59C1F-8C02-643F-CBA0-47ADA6D45D80}"/>
              </a:ext>
            </a:extLst>
          </p:cNvPr>
          <p:cNvSpPr/>
          <p:nvPr/>
        </p:nvSpPr>
        <p:spPr>
          <a:xfrm>
            <a:off x="8246591" y="3278462"/>
            <a:ext cx="2364793" cy="400110"/>
          </a:xfrm>
          <a:prstGeom prst="rect">
            <a:avLst/>
          </a:prstGeom>
          <a:ln>
            <a:noFill/>
          </a:ln>
        </p:spPr>
        <p:style>
          <a:lnRef idx="2">
            <a:schemeClr val="dk1"/>
          </a:lnRef>
          <a:fillRef idx="1">
            <a:schemeClr val="lt1"/>
          </a:fillRef>
          <a:effectRef idx="0">
            <a:schemeClr val="dk1"/>
          </a:effectRef>
          <a:fontRef idx="minor">
            <a:schemeClr val="dk1"/>
          </a:fontRef>
        </p:style>
        <p:txBody>
          <a:bodyPr vert="horz" wrap="square" lIns="91440" tIns="45720" rIns="91440" bIns="45720" anchor="t" anchorCtr="0" compatLnSpc="1">
            <a:spAutoFit/>
          </a:bodyPr>
          <a:lstStyle/>
          <a:p>
            <a:pPr marL="342891" lvl="1" defTabSz="457190">
              <a:buSzPct val="100000"/>
            </a:pPr>
            <a:r>
              <a:rPr lang="es-ES" sz="2000" kern="0" dirty="0">
                <a:solidFill>
                  <a:srgbClr val="000000"/>
                </a:solidFill>
                <a:latin typeface="Arial" panose="020B0604020202020204" pitchFamily="34" charset="0"/>
                <a:cs typeface="Arial" panose="020B0604020202020204" pitchFamily="34" charset="0"/>
              </a:rPr>
              <a:t>POBLACIÓN</a:t>
            </a:r>
          </a:p>
        </p:txBody>
      </p:sp>
      <p:sp>
        <p:nvSpPr>
          <p:cNvPr id="17" name="Rectángulo 16">
            <a:extLst>
              <a:ext uri="{FF2B5EF4-FFF2-40B4-BE49-F238E27FC236}">
                <a16:creationId xmlns:a16="http://schemas.microsoft.com/office/drawing/2014/main" id="{E2BE34B6-5038-58D9-E037-CCADAE541723}"/>
              </a:ext>
            </a:extLst>
          </p:cNvPr>
          <p:cNvSpPr/>
          <p:nvPr/>
        </p:nvSpPr>
        <p:spPr>
          <a:xfrm>
            <a:off x="7340353" y="1409182"/>
            <a:ext cx="970433" cy="954807"/>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s-ES_tradnl" sz="1100"/>
          </a:p>
        </p:txBody>
      </p:sp>
      <p:sp>
        <p:nvSpPr>
          <p:cNvPr id="26" name="Rectángulo 25">
            <a:extLst>
              <a:ext uri="{FF2B5EF4-FFF2-40B4-BE49-F238E27FC236}">
                <a16:creationId xmlns:a16="http://schemas.microsoft.com/office/drawing/2014/main" id="{3647728C-A259-4D3A-72D6-C8A090EA1BE5}"/>
              </a:ext>
            </a:extLst>
          </p:cNvPr>
          <p:cNvSpPr/>
          <p:nvPr/>
        </p:nvSpPr>
        <p:spPr>
          <a:xfrm>
            <a:off x="7338258" y="3247823"/>
            <a:ext cx="970433" cy="954807"/>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s-ES_tradnl" sz="1100"/>
          </a:p>
        </p:txBody>
      </p:sp>
      <p:sp>
        <p:nvSpPr>
          <p:cNvPr id="62" name="Rectángulo 61">
            <a:extLst>
              <a:ext uri="{FF2B5EF4-FFF2-40B4-BE49-F238E27FC236}">
                <a16:creationId xmlns:a16="http://schemas.microsoft.com/office/drawing/2014/main" id="{22C4C502-DCA4-1131-5B29-437D8DCEB0A3}"/>
              </a:ext>
            </a:extLst>
          </p:cNvPr>
          <p:cNvSpPr/>
          <p:nvPr/>
        </p:nvSpPr>
        <p:spPr>
          <a:xfrm flipH="1">
            <a:off x="1583736" y="159145"/>
            <a:ext cx="5305073" cy="1491198"/>
          </a:xfrm>
          <a:prstGeom prst="rect">
            <a:avLst/>
          </a:prstGeom>
          <a:solidFill>
            <a:schemeClr val="tx2">
              <a:lumMod val="20000"/>
              <a:lumOff val="80000"/>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spcAft>
                <a:spcPts val="1200"/>
              </a:spcAft>
            </a:pPr>
            <a:r>
              <a:rPr lang="es-ES_tradnl" sz="2000" dirty="0">
                <a:solidFill>
                  <a:schemeClr val="accent2"/>
                </a:solidFill>
                <a:latin typeface="Arial" panose="020B0604020202020204" pitchFamily="34" charset="0"/>
                <a:cs typeface="Arial" panose="020B0604020202020204" pitchFamily="34" charset="0"/>
              </a:rPr>
              <a:t>TERRITORIO FUNCIONAL CHACABUCO</a:t>
            </a:r>
          </a:p>
        </p:txBody>
      </p:sp>
      <p:sp>
        <p:nvSpPr>
          <p:cNvPr id="65" name="Rectángulo 1">
            <a:extLst>
              <a:ext uri="{FF2B5EF4-FFF2-40B4-BE49-F238E27FC236}">
                <a16:creationId xmlns:a16="http://schemas.microsoft.com/office/drawing/2014/main" id="{35001615-4DFA-B2D4-3183-220578F1C845}"/>
              </a:ext>
            </a:extLst>
          </p:cNvPr>
          <p:cNvSpPr/>
          <p:nvPr/>
        </p:nvSpPr>
        <p:spPr>
          <a:xfrm>
            <a:off x="8427549" y="4971414"/>
            <a:ext cx="2481557" cy="400110"/>
          </a:xfrm>
          <a:prstGeom prst="rect">
            <a:avLst/>
          </a:prstGeom>
          <a:ln>
            <a:noFill/>
          </a:ln>
        </p:spPr>
        <p:style>
          <a:lnRef idx="2">
            <a:schemeClr val="dk1"/>
          </a:lnRef>
          <a:fillRef idx="1">
            <a:schemeClr val="lt1"/>
          </a:fillRef>
          <a:effectRef idx="0">
            <a:schemeClr val="dk1"/>
          </a:effectRef>
          <a:fontRef idx="minor">
            <a:schemeClr val="dk1"/>
          </a:fontRef>
        </p:style>
        <p:txBody>
          <a:bodyPr vert="horz" wrap="square" lIns="91440" tIns="45720" rIns="91440" bIns="45720" anchor="t" anchorCtr="0" compatLnSpc="1">
            <a:spAutoFit/>
          </a:bodyPr>
          <a:lstStyle/>
          <a:p>
            <a:pPr marL="342891" lvl="1" defTabSz="457190">
              <a:buSzPct val="100000"/>
            </a:pPr>
            <a:r>
              <a:rPr lang="es-ES" sz="2000" kern="0" dirty="0">
                <a:solidFill>
                  <a:srgbClr val="000000"/>
                </a:solidFill>
                <a:latin typeface="Arial" panose="020B0604020202020204" pitchFamily="34" charset="0"/>
                <a:cs typeface="Arial" panose="020B0604020202020204" pitchFamily="34" charset="0"/>
              </a:rPr>
              <a:t>EMPRESAS</a:t>
            </a:r>
          </a:p>
        </p:txBody>
      </p:sp>
      <p:sp>
        <p:nvSpPr>
          <p:cNvPr id="66" name="Rectángulo 65">
            <a:extLst>
              <a:ext uri="{FF2B5EF4-FFF2-40B4-BE49-F238E27FC236}">
                <a16:creationId xmlns:a16="http://schemas.microsoft.com/office/drawing/2014/main" id="{4C110C9A-8B22-0074-A0D0-7FE8DAE26271}"/>
              </a:ext>
            </a:extLst>
          </p:cNvPr>
          <p:cNvSpPr/>
          <p:nvPr/>
        </p:nvSpPr>
        <p:spPr>
          <a:xfrm>
            <a:off x="7346008" y="4971414"/>
            <a:ext cx="970433" cy="954807"/>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s-ES_tradnl" sz="1100"/>
          </a:p>
        </p:txBody>
      </p:sp>
      <p:sp>
        <p:nvSpPr>
          <p:cNvPr id="91" name="CuadroTexto 90">
            <a:extLst>
              <a:ext uri="{FF2B5EF4-FFF2-40B4-BE49-F238E27FC236}">
                <a16:creationId xmlns:a16="http://schemas.microsoft.com/office/drawing/2014/main" id="{1C1B4CB7-5B70-F229-81FF-EC1BB39EC495}"/>
              </a:ext>
            </a:extLst>
          </p:cNvPr>
          <p:cNvSpPr txBox="1">
            <a:spLocks/>
          </p:cNvSpPr>
          <p:nvPr/>
        </p:nvSpPr>
        <p:spPr>
          <a:xfrm>
            <a:off x="579651" y="441743"/>
            <a:ext cx="306001" cy="6247864"/>
          </a:xfrm>
          <a:prstGeom prst="rect">
            <a:avLst/>
          </a:prstGeom>
          <a:noFill/>
        </p:spPr>
        <p:txBody>
          <a:bodyPr vert="horz" wrap="square" rtlCol="0">
            <a:spAutoFit/>
          </a:bodyPr>
          <a:lstStyle/>
          <a:p>
            <a:r>
              <a:rPr lang="es-ES_tradnl" sz="2000" dirty="0">
                <a:latin typeface="Arial" panose="020B0604020202020204" pitchFamily="34" charset="0"/>
                <a:cs typeface="Arial" panose="020B0604020202020204" pitchFamily="34" charset="0"/>
              </a:rPr>
              <a:t>CONTEXTO</a:t>
            </a:r>
          </a:p>
          <a:p>
            <a:r>
              <a:rPr lang="es-ES_tradnl" sz="2000" dirty="0">
                <a:latin typeface="Arial" panose="020B0604020202020204" pitchFamily="34" charset="0"/>
                <a:cs typeface="Arial" panose="020B0604020202020204" pitchFamily="34" charset="0"/>
              </a:rPr>
              <a:t> TERRITORIAL</a:t>
            </a:r>
          </a:p>
        </p:txBody>
      </p:sp>
      <p:sp>
        <p:nvSpPr>
          <p:cNvPr id="96" name="CuadroTexto 95">
            <a:extLst>
              <a:ext uri="{FF2B5EF4-FFF2-40B4-BE49-F238E27FC236}">
                <a16:creationId xmlns:a16="http://schemas.microsoft.com/office/drawing/2014/main" id="{AA0E2118-85F8-B192-8566-4B0EA325BCE0}"/>
              </a:ext>
            </a:extLst>
          </p:cNvPr>
          <p:cNvSpPr txBox="1"/>
          <p:nvPr/>
        </p:nvSpPr>
        <p:spPr>
          <a:xfrm>
            <a:off x="8684314" y="1852218"/>
            <a:ext cx="2117634" cy="738664"/>
          </a:xfrm>
          <a:prstGeom prst="rect">
            <a:avLst/>
          </a:prstGeom>
          <a:noFill/>
        </p:spPr>
        <p:txBody>
          <a:bodyPr wrap="square" rtlCol="0">
            <a:spAutoFit/>
          </a:bodyPr>
          <a:lstStyle/>
          <a:p>
            <a:pPr marL="285750" indent="-285750">
              <a:buFont typeface="Arial" panose="020B0604020202020204" pitchFamily="34" charset="0"/>
              <a:buChar char="•"/>
            </a:pPr>
            <a:r>
              <a:rPr lang="es-ES_tradnl" sz="1400" dirty="0">
                <a:solidFill>
                  <a:schemeClr val="accent2"/>
                </a:solidFill>
                <a:latin typeface="Arial" panose="020B0604020202020204" pitchFamily="34" charset="0"/>
                <a:cs typeface="Arial" panose="020B0604020202020204" pitchFamily="34" charset="0"/>
              </a:rPr>
              <a:t>COLINA</a:t>
            </a:r>
          </a:p>
          <a:p>
            <a:pPr marL="285750" indent="-285750">
              <a:buFont typeface="Arial" panose="020B0604020202020204" pitchFamily="34" charset="0"/>
              <a:buChar char="•"/>
            </a:pPr>
            <a:r>
              <a:rPr lang="es-ES_tradnl" sz="1400" dirty="0">
                <a:solidFill>
                  <a:schemeClr val="accent2"/>
                </a:solidFill>
                <a:latin typeface="Arial" panose="020B0604020202020204" pitchFamily="34" charset="0"/>
                <a:cs typeface="Arial" panose="020B0604020202020204" pitchFamily="34" charset="0"/>
              </a:rPr>
              <a:t>LAMPA</a:t>
            </a:r>
          </a:p>
          <a:p>
            <a:pPr marL="285750" indent="-285750">
              <a:buFont typeface="Arial" panose="020B0604020202020204" pitchFamily="34" charset="0"/>
              <a:buChar char="•"/>
            </a:pPr>
            <a:r>
              <a:rPr lang="es-ES_tradnl" sz="1400" dirty="0">
                <a:solidFill>
                  <a:schemeClr val="accent2"/>
                </a:solidFill>
                <a:latin typeface="Arial" panose="020B0604020202020204" pitchFamily="34" charset="0"/>
                <a:cs typeface="Arial" panose="020B0604020202020204" pitchFamily="34" charset="0"/>
              </a:rPr>
              <a:t>TIL </a:t>
            </a:r>
            <a:r>
              <a:rPr lang="es-ES_tradnl" sz="1400" dirty="0" err="1">
                <a:solidFill>
                  <a:schemeClr val="accent2"/>
                </a:solidFill>
                <a:latin typeface="Arial" panose="020B0604020202020204" pitchFamily="34" charset="0"/>
                <a:cs typeface="Arial" panose="020B0604020202020204" pitchFamily="34" charset="0"/>
              </a:rPr>
              <a:t>TIL</a:t>
            </a:r>
            <a:endParaRPr lang="es-ES_tradnl" sz="1400" dirty="0">
              <a:solidFill>
                <a:schemeClr val="accent2"/>
              </a:solidFill>
              <a:latin typeface="Arial" panose="020B0604020202020204" pitchFamily="34" charset="0"/>
              <a:cs typeface="Arial" panose="020B0604020202020204" pitchFamily="34" charset="0"/>
            </a:endParaRPr>
          </a:p>
        </p:txBody>
      </p:sp>
      <p:cxnSp>
        <p:nvCxnSpPr>
          <p:cNvPr id="98" name="Conector recto 97">
            <a:extLst>
              <a:ext uri="{FF2B5EF4-FFF2-40B4-BE49-F238E27FC236}">
                <a16:creationId xmlns:a16="http://schemas.microsoft.com/office/drawing/2014/main" id="{BE946D77-0F48-3B3E-08F1-DD01E0A6C50F}"/>
              </a:ext>
            </a:extLst>
          </p:cNvPr>
          <p:cNvCxnSpPr/>
          <p:nvPr/>
        </p:nvCxnSpPr>
        <p:spPr>
          <a:xfrm>
            <a:off x="7258401" y="2961155"/>
            <a:ext cx="4497245" cy="0"/>
          </a:xfrm>
          <a:prstGeom prst="line">
            <a:avLst/>
          </a:prstGeom>
          <a:ln w="12700"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pic>
        <p:nvPicPr>
          <p:cNvPr id="100" name="Gráfico 99" descr="Mapa con marcador contorno">
            <a:extLst>
              <a:ext uri="{FF2B5EF4-FFF2-40B4-BE49-F238E27FC236}">
                <a16:creationId xmlns:a16="http://schemas.microsoft.com/office/drawing/2014/main" id="{83C9FA0B-71FD-7053-012C-B0DA5F4522C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402041" y="1396482"/>
            <a:ext cx="914400" cy="914400"/>
          </a:xfrm>
          <a:prstGeom prst="rect">
            <a:avLst/>
          </a:prstGeom>
        </p:spPr>
      </p:pic>
      <p:pic>
        <p:nvPicPr>
          <p:cNvPr id="104" name="Gráfico 103" descr="Crecimiento empresarial contorno">
            <a:extLst>
              <a:ext uri="{FF2B5EF4-FFF2-40B4-BE49-F238E27FC236}">
                <a16:creationId xmlns:a16="http://schemas.microsoft.com/office/drawing/2014/main" id="{CF632327-B5B0-BB57-BCBE-B66C2606406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374024" y="5065564"/>
            <a:ext cx="914400" cy="914400"/>
          </a:xfrm>
          <a:prstGeom prst="rect">
            <a:avLst/>
          </a:prstGeom>
        </p:spPr>
      </p:pic>
      <p:pic>
        <p:nvPicPr>
          <p:cNvPr id="110" name="Gráfico 109" descr="Usuarios contorno">
            <a:extLst>
              <a:ext uri="{FF2B5EF4-FFF2-40B4-BE49-F238E27FC236}">
                <a16:creationId xmlns:a16="http://schemas.microsoft.com/office/drawing/2014/main" id="{D714F21A-BA9D-8B48-3757-4AEEB56B1B63}"/>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7366274" y="3325117"/>
            <a:ext cx="914400" cy="914400"/>
          </a:xfrm>
          <a:prstGeom prst="rect">
            <a:avLst/>
          </a:prstGeom>
        </p:spPr>
      </p:pic>
      <p:cxnSp>
        <p:nvCxnSpPr>
          <p:cNvPr id="111" name="Conector recto 110">
            <a:extLst>
              <a:ext uri="{FF2B5EF4-FFF2-40B4-BE49-F238E27FC236}">
                <a16:creationId xmlns:a16="http://schemas.microsoft.com/office/drawing/2014/main" id="{E133A989-8B4A-A4A2-643B-1BC04B4D5CAF}"/>
              </a:ext>
            </a:extLst>
          </p:cNvPr>
          <p:cNvCxnSpPr/>
          <p:nvPr/>
        </p:nvCxnSpPr>
        <p:spPr>
          <a:xfrm>
            <a:off x="7258401" y="4612155"/>
            <a:ext cx="4497245" cy="0"/>
          </a:xfrm>
          <a:prstGeom prst="line">
            <a:avLst/>
          </a:prstGeom>
          <a:ln w="12700"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12" name="CuadroTexto 111">
            <a:extLst>
              <a:ext uri="{FF2B5EF4-FFF2-40B4-BE49-F238E27FC236}">
                <a16:creationId xmlns:a16="http://schemas.microsoft.com/office/drawing/2014/main" id="{4C3DDD75-9144-B89C-11C0-C4914C9B74B1}"/>
              </a:ext>
            </a:extLst>
          </p:cNvPr>
          <p:cNvSpPr txBox="1"/>
          <p:nvPr/>
        </p:nvSpPr>
        <p:spPr>
          <a:xfrm>
            <a:off x="8499608" y="3684496"/>
            <a:ext cx="2409498" cy="338554"/>
          </a:xfrm>
          <a:prstGeom prst="rect">
            <a:avLst/>
          </a:prstGeom>
          <a:noFill/>
        </p:spPr>
        <p:txBody>
          <a:bodyPr wrap="square" rtlCol="0">
            <a:spAutoFit/>
          </a:bodyPr>
          <a:lstStyle/>
          <a:p>
            <a:pPr algn="ctr"/>
            <a:r>
              <a:rPr lang="es-ES_tradnl" sz="1600" dirty="0">
                <a:solidFill>
                  <a:schemeClr val="accent2"/>
                </a:solidFill>
                <a:latin typeface="Arial" panose="020B0604020202020204" pitchFamily="34" charset="0"/>
                <a:cs typeface="Arial" panose="020B0604020202020204" pitchFamily="34" charset="0"/>
              </a:rPr>
              <a:t>267.553 (INE 2017)</a:t>
            </a:r>
          </a:p>
        </p:txBody>
      </p:sp>
      <p:sp>
        <p:nvSpPr>
          <p:cNvPr id="114" name="CuadroTexto 113">
            <a:extLst>
              <a:ext uri="{FF2B5EF4-FFF2-40B4-BE49-F238E27FC236}">
                <a16:creationId xmlns:a16="http://schemas.microsoft.com/office/drawing/2014/main" id="{B41C460B-2D13-B496-4154-8BC264F8291A}"/>
              </a:ext>
            </a:extLst>
          </p:cNvPr>
          <p:cNvSpPr txBox="1"/>
          <p:nvPr/>
        </p:nvSpPr>
        <p:spPr>
          <a:xfrm>
            <a:off x="8631123" y="5376462"/>
            <a:ext cx="1854605" cy="338554"/>
          </a:xfrm>
          <a:prstGeom prst="rect">
            <a:avLst/>
          </a:prstGeom>
          <a:noFill/>
        </p:spPr>
        <p:txBody>
          <a:bodyPr wrap="square" rtlCol="0">
            <a:spAutoFit/>
          </a:bodyPr>
          <a:lstStyle>
            <a:defPPr>
              <a:defRPr lang="es-CL"/>
            </a:defPPr>
            <a:lvl1pPr algn="ctr">
              <a:defRPr sz="1600">
                <a:solidFill>
                  <a:schemeClr val="accent2"/>
                </a:solidFill>
                <a:latin typeface="Arial" panose="020B0604020202020204" pitchFamily="34" charset="0"/>
                <a:cs typeface="Arial" panose="020B0604020202020204" pitchFamily="34" charset="0"/>
              </a:defRPr>
            </a:lvl1pPr>
          </a:lstStyle>
          <a:p>
            <a:r>
              <a:rPr lang="en-CA" dirty="0"/>
              <a:t>9885 (SII 2020)</a:t>
            </a:r>
          </a:p>
        </p:txBody>
      </p:sp>
      <p:pic>
        <p:nvPicPr>
          <p:cNvPr id="2" name="Imagen 26">
            <a:extLst>
              <a:ext uri="{FF2B5EF4-FFF2-40B4-BE49-F238E27FC236}">
                <a16:creationId xmlns:a16="http://schemas.microsoft.com/office/drawing/2014/main" id="{8AF86107-24FE-318D-1279-CB797DE6BDEF}"/>
              </a:ext>
            </a:extLst>
          </p:cNvPr>
          <p:cNvPicPr>
            <a:picLocks noChangeAspect="1"/>
          </p:cNvPicPr>
          <p:nvPr/>
        </p:nvPicPr>
        <p:blipFill>
          <a:blip r:embed="rId9"/>
          <a:srcRect/>
          <a:stretch>
            <a:fillRect/>
          </a:stretch>
        </p:blipFill>
        <p:spPr>
          <a:xfrm>
            <a:off x="1583736" y="1648102"/>
            <a:ext cx="5296459" cy="3572496"/>
          </a:xfrm>
          <a:prstGeom prst="rect">
            <a:avLst/>
          </a:prstGeom>
          <a:noFill/>
          <a:ln cap="flat">
            <a:noFill/>
          </a:ln>
        </p:spPr>
      </p:pic>
      <p:sp>
        <p:nvSpPr>
          <p:cNvPr id="4" name="Rectángulo 14">
            <a:extLst>
              <a:ext uri="{FF2B5EF4-FFF2-40B4-BE49-F238E27FC236}">
                <a16:creationId xmlns:a16="http://schemas.microsoft.com/office/drawing/2014/main" id="{A08071C3-AB98-4412-D983-FEB5A298DD71}"/>
              </a:ext>
            </a:extLst>
          </p:cNvPr>
          <p:cNvSpPr/>
          <p:nvPr/>
        </p:nvSpPr>
        <p:spPr>
          <a:xfrm>
            <a:off x="4078813" y="2019303"/>
            <a:ext cx="1060864" cy="778044"/>
          </a:xfrm>
          <a:prstGeom prst="rect">
            <a:avLst/>
          </a:prstGeom>
          <a:noFill/>
          <a:ln w="28575" cap="flat">
            <a:solidFill>
              <a:srgbClr val="000000"/>
            </a:solidFill>
            <a:prstDash val="solid"/>
            <a:miter/>
          </a:ln>
          <a:effectLst>
            <a:outerShdw dist="22997" dir="5400000" algn="tl">
              <a:srgbClr val="000000">
                <a:alpha val="35000"/>
              </a:srgbClr>
            </a:outerShdw>
          </a:effectLst>
        </p:spPr>
        <p:txBody>
          <a:bodyPr vert="horz" wrap="square" lIns="91440" tIns="45720" rIns="91440" bIns="45720" anchor="ctr" anchorCtr="1" compatLnSpc="1">
            <a:noAutofit/>
          </a:bodyPr>
          <a:lstStyle/>
          <a:p>
            <a:pPr marL="0" marR="0" lvl="0" indent="0" algn="ctr" defTabSz="45719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0" cap="none" spc="0" baseline="0">
              <a:solidFill>
                <a:srgbClr val="FFFFFF"/>
              </a:solidFill>
              <a:uFillTx/>
              <a:latin typeface="Calibri"/>
            </a:endParaRPr>
          </a:p>
        </p:txBody>
      </p:sp>
      <p:sp>
        <p:nvSpPr>
          <p:cNvPr id="5" name="Rectángulo 7">
            <a:extLst>
              <a:ext uri="{FF2B5EF4-FFF2-40B4-BE49-F238E27FC236}">
                <a16:creationId xmlns:a16="http://schemas.microsoft.com/office/drawing/2014/main" id="{3827EF75-3FD3-8761-69B9-ECD65B5BB25A}"/>
              </a:ext>
            </a:extLst>
          </p:cNvPr>
          <p:cNvSpPr/>
          <p:nvPr/>
        </p:nvSpPr>
        <p:spPr>
          <a:xfrm>
            <a:off x="1586768" y="2797347"/>
            <a:ext cx="5305073" cy="2423249"/>
          </a:xfrm>
          <a:prstGeom prst="rect">
            <a:avLst/>
          </a:prstGeom>
          <a:solidFill>
            <a:srgbClr val="000000">
              <a:alpha val="50196"/>
            </a:srgbClr>
          </a:solidFill>
          <a:ln cap="flat">
            <a:noFill/>
            <a:prstDash val="solid"/>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7" name="Rectángulo 7">
            <a:extLst>
              <a:ext uri="{FF2B5EF4-FFF2-40B4-BE49-F238E27FC236}">
                <a16:creationId xmlns:a16="http://schemas.microsoft.com/office/drawing/2014/main" id="{E424280B-17C3-B8E0-51FC-B9DE75974F66}"/>
              </a:ext>
            </a:extLst>
          </p:cNvPr>
          <p:cNvSpPr/>
          <p:nvPr/>
        </p:nvSpPr>
        <p:spPr>
          <a:xfrm>
            <a:off x="1583736" y="1648102"/>
            <a:ext cx="2495077" cy="1149243"/>
          </a:xfrm>
          <a:prstGeom prst="rect">
            <a:avLst/>
          </a:prstGeom>
          <a:solidFill>
            <a:srgbClr val="000000">
              <a:alpha val="50196"/>
            </a:srgbClr>
          </a:solidFill>
          <a:ln cap="flat">
            <a:noFill/>
            <a:prstDash val="solid"/>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8" name="Rectángulo 7">
            <a:extLst>
              <a:ext uri="{FF2B5EF4-FFF2-40B4-BE49-F238E27FC236}">
                <a16:creationId xmlns:a16="http://schemas.microsoft.com/office/drawing/2014/main" id="{C6408609-60A0-CE6C-7396-F139CEBFDB9B}"/>
              </a:ext>
            </a:extLst>
          </p:cNvPr>
          <p:cNvSpPr/>
          <p:nvPr/>
        </p:nvSpPr>
        <p:spPr>
          <a:xfrm>
            <a:off x="5139677" y="1648102"/>
            <a:ext cx="1751959" cy="1144192"/>
          </a:xfrm>
          <a:prstGeom prst="rect">
            <a:avLst/>
          </a:prstGeom>
          <a:solidFill>
            <a:srgbClr val="000000">
              <a:alpha val="50196"/>
            </a:srgbClr>
          </a:solidFill>
          <a:ln cap="flat">
            <a:noFill/>
            <a:prstDash val="solid"/>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9" name="Rectángulo 7">
            <a:extLst>
              <a:ext uri="{FF2B5EF4-FFF2-40B4-BE49-F238E27FC236}">
                <a16:creationId xmlns:a16="http://schemas.microsoft.com/office/drawing/2014/main" id="{DA72A9C2-A296-B5E2-0DF1-3F4FF341E0F5}"/>
              </a:ext>
            </a:extLst>
          </p:cNvPr>
          <p:cNvSpPr/>
          <p:nvPr/>
        </p:nvSpPr>
        <p:spPr>
          <a:xfrm>
            <a:off x="4071955" y="1655396"/>
            <a:ext cx="1056075" cy="363905"/>
          </a:xfrm>
          <a:prstGeom prst="rect">
            <a:avLst/>
          </a:prstGeom>
          <a:solidFill>
            <a:srgbClr val="000000">
              <a:alpha val="50196"/>
            </a:srgbClr>
          </a:solidFill>
          <a:ln cap="flat">
            <a:noFill/>
            <a:prstDash val="solid"/>
          </a:ln>
        </p:spPr>
        <p:txBody>
          <a:bodyPr vert="horz" wrap="square" lIns="91440" tIns="45720" rIns="91440" bIns="45720" anchor="ctr" anchorCtr="1" compatLnSpc="1">
            <a:noAutofit/>
          </a:bodyPr>
          <a:lstStyle/>
          <a:p>
            <a:pPr marL="0" marR="0" lvl="0" indent="0" algn="ct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662585B4-66F4-3F97-5D86-8BB3B3F17F7A}"/>
              </a:ext>
            </a:extLst>
          </p:cNvPr>
          <p:cNvSpPr/>
          <p:nvPr/>
        </p:nvSpPr>
        <p:spPr>
          <a:xfrm flipH="1">
            <a:off x="-2" y="1"/>
            <a:ext cx="1465309" cy="6940761"/>
          </a:xfrm>
          <a:prstGeom prst="rect">
            <a:avLst/>
          </a:prstGeom>
          <a:solidFill>
            <a:schemeClr val="tx2">
              <a:lumMod val="20000"/>
              <a:lumOff val="80000"/>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s-ES_tradnl" dirty="0"/>
          </a:p>
        </p:txBody>
      </p:sp>
      <p:pic>
        <p:nvPicPr>
          <p:cNvPr id="10" name="Imagen 4">
            <a:extLst>
              <a:ext uri="{FF2B5EF4-FFF2-40B4-BE49-F238E27FC236}">
                <a16:creationId xmlns:a16="http://schemas.microsoft.com/office/drawing/2014/main" id="{BA0AEAD0-591E-9C5C-8A81-C0711D8F231D}"/>
              </a:ext>
            </a:extLst>
          </p:cNvPr>
          <p:cNvPicPr>
            <a:picLocks noChangeAspect="1"/>
          </p:cNvPicPr>
          <p:nvPr/>
        </p:nvPicPr>
        <p:blipFill>
          <a:blip r:embed="rId2"/>
          <a:stretch>
            <a:fillRect/>
          </a:stretch>
        </p:blipFill>
        <p:spPr>
          <a:xfrm>
            <a:off x="9766298" y="236002"/>
            <a:ext cx="2071300" cy="944024"/>
          </a:xfrm>
          <a:prstGeom prst="rect">
            <a:avLst/>
          </a:prstGeom>
          <a:noFill/>
          <a:ln cap="flat">
            <a:noFill/>
          </a:ln>
          <a:effectLst>
            <a:outerShdw dist="22997" dir="5400000" algn="tl">
              <a:srgbClr val="000000">
                <a:alpha val="35000"/>
              </a:srgbClr>
            </a:outerShdw>
          </a:effectLst>
        </p:spPr>
      </p:pic>
      <p:sp>
        <p:nvSpPr>
          <p:cNvPr id="11" name="CuadroTexto 10">
            <a:extLst>
              <a:ext uri="{FF2B5EF4-FFF2-40B4-BE49-F238E27FC236}">
                <a16:creationId xmlns:a16="http://schemas.microsoft.com/office/drawing/2014/main" id="{F6FC4864-6396-8CB9-E7DC-48F205E024E7}"/>
              </a:ext>
            </a:extLst>
          </p:cNvPr>
          <p:cNvSpPr txBox="1"/>
          <p:nvPr/>
        </p:nvSpPr>
        <p:spPr>
          <a:xfrm>
            <a:off x="9558425" y="62501"/>
            <a:ext cx="2915158" cy="338554"/>
          </a:xfrm>
          <a:prstGeom prst="rect">
            <a:avLst/>
          </a:prstGeom>
          <a:noFill/>
        </p:spPr>
        <p:txBody>
          <a:bodyPr wrap="square">
            <a:spAutoFit/>
          </a:bodyPr>
          <a:lstStyle/>
          <a:p>
            <a:pPr marL="0" marR="0" lvl="0" indent="0" algn="l" defTabSz="45719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ES" sz="1600" b="1" i="0" u="none" strike="noStrike" kern="0" cap="none" spc="0" baseline="0" dirty="0">
                <a:solidFill>
                  <a:srgbClr val="4A452A"/>
                </a:solidFill>
                <a:uFillTx/>
                <a:latin typeface="Arial" panose="020B0604020202020204" pitchFamily="34" charset="0"/>
                <a:cs typeface="Arial" panose="020B0604020202020204" pitchFamily="34" charset="0"/>
              </a:rPr>
              <a:t>Región Metropolitana</a:t>
            </a:r>
          </a:p>
        </p:txBody>
      </p:sp>
      <p:sp>
        <p:nvSpPr>
          <p:cNvPr id="62" name="Rectángulo 61">
            <a:extLst>
              <a:ext uri="{FF2B5EF4-FFF2-40B4-BE49-F238E27FC236}">
                <a16:creationId xmlns:a16="http://schemas.microsoft.com/office/drawing/2014/main" id="{22C4C502-DCA4-1131-5B29-437D8DCEB0A3}"/>
              </a:ext>
            </a:extLst>
          </p:cNvPr>
          <p:cNvSpPr/>
          <p:nvPr/>
        </p:nvSpPr>
        <p:spPr>
          <a:xfrm flipH="1">
            <a:off x="1583736" y="159145"/>
            <a:ext cx="5305073" cy="1491198"/>
          </a:xfrm>
          <a:prstGeom prst="rect">
            <a:avLst/>
          </a:prstGeom>
          <a:solidFill>
            <a:schemeClr val="tx2">
              <a:lumMod val="20000"/>
              <a:lumOff val="80000"/>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spcAft>
                <a:spcPts val="1200"/>
              </a:spcAft>
            </a:pPr>
            <a:r>
              <a:rPr lang="es-ES_tradnl" sz="2000" dirty="0">
                <a:solidFill>
                  <a:schemeClr val="accent2"/>
                </a:solidFill>
                <a:latin typeface="Arial" panose="020B0604020202020204" pitchFamily="34" charset="0"/>
                <a:cs typeface="Arial" panose="020B0604020202020204" pitchFamily="34" charset="0"/>
              </a:rPr>
              <a:t>TERRITORIO FUNCIONAL CHACABUCO</a:t>
            </a:r>
          </a:p>
          <a:p>
            <a:pPr algn="ctr">
              <a:spcAft>
                <a:spcPts val="1200"/>
              </a:spcAft>
            </a:pPr>
            <a:r>
              <a:rPr lang="es-ES_tradnl" sz="2000" dirty="0">
                <a:solidFill>
                  <a:schemeClr val="accent2"/>
                </a:solidFill>
                <a:latin typeface="Arial" panose="020B0604020202020204" pitchFamily="34" charset="0"/>
                <a:cs typeface="Arial" panose="020B0604020202020204" pitchFamily="34" charset="0"/>
              </a:rPr>
              <a:t>COMUNA COLINA</a:t>
            </a:r>
          </a:p>
        </p:txBody>
      </p:sp>
      <p:sp>
        <p:nvSpPr>
          <p:cNvPr id="91" name="CuadroTexto 90">
            <a:extLst>
              <a:ext uri="{FF2B5EF4-FFF2-40B4-BE49-F238E27FC236}">
                <a16:creationId xmlns:a16="http://schemas.microsoft.com/office/drawing/2014/main" id="{1C1B4CB7-5B70-F229-81FF-EC1BB39EC495}"/>
              </a:ext>
            </a:extLst>
          </p:cNvPr>
          <p:cNvSpPr txBox="1">
            <a:spLocks/>
          </p:cNvSpPr>
          <p:nvPr/>
        </p:nvSpPr>
        <p:spPr>
          <a:xfrm>
            <a:off x="579651" y="441743"/>
            <a:ext cx="306001" cy="6247864"/>
          </a:xfrm>
          <a:prstGeom prst="rect">
            <a:avLst/>
          </a:prstGeom>
          <a:noFill/>
        </p:spPr>
        <p:txBody>
          <a:bodyPr vert="horz" wrap="square" rtlCol="0">
            <a:spAutoFit/>
          </a:bodyPr>
          <a:lstStyle/>
          <a:p>
            <a:r>
              <a:rPr lang="es-ES_tradnl" sz="2000" dirty="0">
                <a:latin typeface="Arial" panose="020B0604020202020204" pitchFamily="34" charset="0"/>
                <a:cs typeface="Arial" panose="020B0604020202020204" pitchFamily="34" charset="0"/>
              </a:rPr>
              <a:t>CONTEXTO</a:t>
            </a:r>
          </a:p>
          <a:p>
            <a:r>
              <a:rPr lang="es-ES_tradnl" sz="2000" dirty="0">
                <a:latin typeface="Arial" panose="020B0604020202020204" pitchFamily="34" charset="0"/>
                <a:cs typeface="Arial" panose="020B0604020202020204" pitchFamily="34" charset="0"/>
              </a:rPr>
              <a:t> TERRITORIAL</a:t>
            </a:r>
          </a:p>
        </p:txBody>
      </p:sp>
      <p:pic>
        <p:nvPicPr>
          <p:cNvPr id="12" name="Imagen 11">
            <a:extLst>
              <a:ext uri="{FF2B5EF4-FFF2-40B4-BE49-F238E27FC236}">
                <a16:creationId xmlns:a16="http://schemas.microsoft.com/office/drawing/2014/main" id="{8551D01E-3F81-4F68-9F31-FDFDAA54DA01}"/>
              </a:ext>
            </a:extLst>
          </p:cNvPr>
          <p:cNvPicPr>
            <a:picLocks noChangeAspect="1"/>
          </p:cNvPicPr>
          <p:nvPr/>
        </p:nvPicPr>
        <p:blipFill>
          <a:blip r:embed="rId3"/>
          <a:stretch>
            <a:fillRect/>
          </a:stretch>
        </p:blipFill>
        <p:spPr>
          <a:xfrm>
            <a:off x="2058858" y="2011820"/>
            <a:ext cx="4124396" cy="3436997"/>
          </a:xfrm>
          <a:prstGeom prst="rect">
            <a:avLst/>
          </a:prstGeom>
        </p:spPr>
      </p:pic>
      <p:sp>
        <p:nvSpPr>
          <p:cNvPr id="28" name="Rectángulo 1">
            <a:extLst>
              <a:ext uri="{FF2B5EF4-FFF2-40B4-BE49-F238E27FC236}">
                <a16:creationId xmlns:a16="http://schemas.microsoft.com/office/drawing/2014/main" id="{53794387-26E2-41C7-8002-303BD7CF4839}"/>
              </a:ext>
            </a:extLst>
          </p:cNvPr>
          <p:cNvSpPr/>
          <p:nvPr/>
        </p:nvSpPr>
        <p:spPr>
          <a:xfrm>
            <a:off x="7941958" y="1141816"/>
            <a:ext cx="3895640" cy="1815882"/>
          </a:xfrm>
          <a:prstGeom prst="rect">
            <a:avLst/>
          </a:prstGeom>
          <a:ln>
            <a:noFill/>
          </a:ln>
        </p:spPr>
        <p:style>
          <a:lnRef idx="2">
            <a:schemeClr val="dk1"/>
          </a:lnRef>
          <a:fillRef idx="1">
            <a:schemeClr val="lt1"/>
          </a:fillRef>
          <a:effectRef idx="0">
            <a:schemeClr val="dk1"/>
          </a:effectRef>
          <a:fontRef idx="minor">
            <a:schemeClr val="dk1"/>
          </a:fontRef>
        </p:style>
        <p:txBody>
          <a:bodyPr vert="horz" wrap="square" lIns="91440" tIns="45720" rIns="91440" bIns="45720" anchor="t" anchorCtr="0" compatLnSpc="1">
            <a:spAutoFit/>
          </a:bodyPr>
          <a:lstStyle/>
          <a:p>
            <a:pPr marL="628641" lvl="1" indent="-285750" algn="just" defTabSz="457190">
              <a:buSzPct val="100000"/>
              <a:buFont typeface="Wingdings" panose="05000000000000000000" pitchFamily="2" charset="2"/>
              <a:buChar char="ü"/>
              <a:defRPr sz="1800" b="0" i="0" u="none" strike="noStrike" kern="0" cap="none" spc="0" baseline="0">
                <a:solidFill>
                  <a:srgbClr val="000000"/>
                </a:solidFill>
                <a:uFillTx/>
              </a:defRPr>
            </a:pPr>
            <a:r>
              <a:rPr lang="es-419" sz="1600" dirty="0">
                <a:latin typeface="Arial" panose="020B0604020202020204" pitchFamily="34" charset="0"/>
                <a:cs typeface="Arial" panose="020B0604020202020204" pitchFamily="34" charset="0"/>
              </a:rPr>
              <a:t>Tiene una superficie de 971.2 km².</a:t>
            </a:r>
          </a:p>
          <a:p>
            <a:pPr marL="628641" lvl="1" indent="-285750" algn="just" defTabSz="457190">
              <a:buSzPct val="100000"/>
              <a:buFont typeface="Wingdings" panose="05000000000000000000" pitchFamily="2" charset="2"/>
              <a:buChar char="ü"/>
              <a:defRPr sz="1800" b="0" i="0" u="none" strike="noStrike" kern="0" cap="none" spc="0" baseline="0">
                <a:solidFill>
                  <a:srgbClr val="000000"/>
                </a:solidFill>
                <a:uFillTx/>
              </a:defRPr>
            </a:pPr>
            <a:r>
              <a:rPr lang="es-419" sz="1600" dirty="0">
                <a:latin typeface="Arial" panose="020B0604020202020204" pitchFamily="34" charset="0"/>
                <a:cs typeface="Arial" panose="020B0604020202020204" pitchFamily="34" charset="0"/>
              </a:rPr>
              <a:t>Dentro de la comuna se encuentran localidades como la ciudad de Colina (capital comunal), Chicureo, Las Canteras y Esmeralda</a:t>
            </a:r>
            <a:endParaRPr lang="es-ES" sz="1600" dirty="0">
              <a:latin typeface="Arial" panose="020B0604020202020204" pitchFamily="34" charset="0"/>
              <a:cs typeface="Arial" panose="020B0604020202020204" pitchFamily="34" charset="0"/>
            </a:endParaRPr>
          </a:p>
        </p:txBody>
      </p:sp>
      <p:sp>
        <p:nvSpPr>
          <p:cNvPr id="29" name="Rectángulo 1">
            <a:extLst>
              <a:ext uri="{FF2B5EF4-FFF2-40B4-BE49-F238E27FC236}">
                <a16:creationId xmlns:a16="http://schemas.microsoft.com/office/drawing/2014/main" id="{4AD01036-1427-4074-8564-5030A35D4D75}"/>
              </a:ext>
            </a:extLst>
          </p:cNvPr>
          <p:cNvSpPr/>
          <p:nvPr/>
        </p:nvSpPr>
        <p:spPr>
          <a:xfrm>
            <a:off x="7941959" y="2977446"/>
            <a:ext cx="3813687" cy="830997"/>
          </a:xfrm>
          <a:prstGeom prst="rect">
            <a:avLst/>
          </a:prstGeom>
          <a:ln>
            <a:noFill/>
          </a:ln>
        </p:spPr>
        <p:style>
          <a:lnRef idx="2">
            <a:schemeClr val="dk1"/>
          </a:lnRef>
          <a:fillRef idx="1">
            <a:schemeClr val="lt1"/>
          </a:fillRef>
          <a:effectRef idx="0">
            <a:schemeClr val="dk1"/>
          </a:effectRef>
          <a:fontRef idx="minor">
            <a:schemeClr val="dk1"/>
          </a:fontRef>
        </p:style>
        <p:txBody>
          <a:bodyPr vert="horz" wrap="square" lIns="91440" tIns="45720" rIns="91440" bIns="45720" anchor="t" anchorCtr="0" compatLnSpc="1">
            <a:spAutoFit/>
          </a:bodyPr>
          <a:lstStyle/>
          <a:p>
            <a:pPr marL="342891" lvl="1" algn="just" defTabSz="457190">
              <a:buSzPct val="100000"/>
              <a:defRPr sz="1800" b="0" i="0" u="none" strike="noStrike" kern="0" cap="none" spc="0" baseline="0">
                <a:solidFill>
                  <a:srgbClr val="000000"/>
                </a:solidFill>
                <a:uFillTx/>
              </a:defRPr>
            </a:pPr>
            <a:endParaRPr lang="es-419" sz="1600" dirty="0">
              <a:latin typeface="Arial" panose="020B0604020202020204" pitchFamily="34" charset="0"/>
              <a:cs typeface="Arial" panose="020B0604020202020204" pitchFamily="34" charset="0"/>
            </a:endParaRPr>
          </a:p>
          <a:p>
            <a:pPr marL="628641" lvl="1" indent="-285750" algn="just" defTabSz="457190">
              <a:buSzPct val="100000"/>
              <a:buFont typeface="Wingdings" panose="05000000000000000000" pitchFamily="2" charset="2"/>
              <a:buChar char="ü"/>
              <a:defRPr sz="1800" b="0" i="0" u="none" strike="noStrike" kern="0" cap="none" spc="0" baseline="0">
                <a:solidFill>
                  <a:srgbClr val="000000"/>
                </a:solidFill>
                <a:uFillTx/>
              </a:defRPr>
            </a:pPr>
            <a:r>
              <a:rPr lang="es-419" sz="1600" dirty="0">
                <a:latin typeface="Arial" panose="020B0604020202020204" pitchFamily="34" charset="0"/>
                <a:cs typeface="Arial" panose="020B0604020202020204" pitchFamily="34" charset="0"/>
              </a:rPr>
              <a:t>La comuna de Colina abarca una población de 146.207 habitantes.</a:t>
            </a:r>
          </a:p>
        </p:txBody>
      </p:sp>
      <p:sp>
        <p:nvSpPr>
          <p:cNvPr id="30" name="Rectángulo 1">
            <a:extLst>
              <a:ext uri="{FF2B5EF4-FFF2-40B4-BE49-F238E27FC236}">
                <a16:creationId xmlns:a16="http://schemas.microsoft.com/office/drawing/2014/main" id="{D8B7DECB-07F1-488F-A857-7390C7BCC51D}"/>
              </a:ext>
            </a:extLst>
          </p:cNvPr>
          <p:cNvSpPr/>
          <p:nvPr/>
        </p:nvSpPr>
        <p:spPr>
          <a:xfrm>
            <a:off x="7941958" y="4163207"/>
            <a:ext cx="3813688" cy="2062103"/>
          </a:xfrm>
          <a:prstGeom prst="rect">
            <a:avLst/>
          </a:prstGeom>
          <a:ln>
            <a:noFill/>
          </a:ln>
        </p:spPr>
        <p:style>
          <a:lnRef idx="2">
            <a:schemeClr val="dk1"/>
          </a:lnRef>
          <a:fillRef idx="1">
            <a:schemeClr val="lt1"/>
          </a:fillRef>
          <a:effectRef idx="0">
            <a:schemeClr val="dk1"/>
          </a:effectRef>
          <a:fontRef idx="minor">
            <a:schemeClr val="dk1"/>
          </a:fontRef>
        </p:style>
        <p:txBody>
          <a:bodyPr vert="horz" wrap="square" lIns="91440" tIns="45720" rIns="91440" bIns="45720" anchor="t" anchorCtr="0" compatLnSpc="1">
            <a:spAutoFit/>
          </a:bodyPr>
          <a:lstStyle/>
          <a:p>
            <a:pPr marL="342891" lvl="1" algn="just" defTabSz="457190">
              <a:buSzPct val="100000"/>
            </a:pPr>
            <a:r>
              <a:rPr lang="es-ES" sz="1600" kern="0" dirty="0">
                <a:solidFill>
                  <a:srgbClr val="000000"/>
                </a:solidFill>
                <a:latin typeface="Arial" panose="020B0604020202020204" pitchFamily="34" charset="0"/>
                <a:cs typeface="Arial" panose="020B0604020202020204" pitchFamily="34" charset="0"/>
              </a:rPr>
              <a:t>Principales actividades económicas desarrolladas en la comuna:</a:t>
            </a:r>
            <a:br>
              <a:rPr lang="es-ES" sz="1600" kern="0" dirty="0">
                <a:solidFill>
                  <a:srgbClr val="000000"/>
                </a:solidFill>
                <a:latin typeface="Arial" panose="020B0604020202020204" pitchFamily="34" charset="0"/>
                <a:cs typeface="Arial" panose="020B0604020202020204" pitchFamily="34" charset="0"/>
              </a:rPr>
            </a:br>
            <a:endParaRPr lang="es-ES" sz="1600" kern="0" dirty="0">
              <a:solidFill>
                <a:srgbClr val="000000"/>
              </a:solidFill>
              <a:latin typeface="Arial" panose="020B0604020202020204" pitchFamily="34" charset="0"/>
              <a:cs typeface="Arial" panose="020B0604020202020204" pitchFamily="34" charset="0"/>
            </a:endParaRPr>
          </a:p>
          <a:p>
            <a:pPr marL="685791" lvl="1" indent="-342900" algn="just" defTabSz="457190">
              <a:buSzPct val="100000"/>
              <a:buFont typeface="+mj-lt"/>
              <a:buAutoNum type="arabicPeriod"/>
            </a:pPr>
            <a:r>
              <a:rPr lang="es-ES" sz="1600" kern="0" dirty="0">
                <a:solidFill>
                  <a:srgbClr val="000000"/>
                </a:solidFill>
                <a:latin typeface="Arial" panose="020B0604020202020204" pitchFamily="34" charset="0"/>
                <a:cs typeface="Arial" panose="020B0604020202020204" pitchFamily="34" charset="0"/>
              </a:rPr>
              <a:t>C</a:t>
            </a:r>
            <a:r>
              <a:rPr lang="es-419" sz="1600" kern="0" dirty="0" err="1">
                <a:solidFill>
                  <a:srgbClr val="000000"/>
                </a:solidFill>
                <a:latin typeface="Arial" panose="020B0604020202020204" pitchFamily="34" charset="0"/>
                <a:cs typeface="Arial" panose="020B0604020202020204" pitchFamily="34" charset="0"/>
              </a:rPr>
              <a:t>omercio</a:t>
            </a:r>
            <a:r>
              <a:rPr lang="es-419" sz="1600" kern="0" dirty="0">
                <a:solidFill>
                  <a:srgbClr val="000000"/>
                </a:solidFill>
                <a:latin typeface="Arial" panose="020B0604020202020204" pitchFamily="34" charset="0"/>
                <a:cs typeface="Arial" panose="020B0604020202020204" pitchFamily="34" charset="0"/>
              </a:rPr>
              <a:t> al por mayor y al por menor.</a:t>
            </a:r>
          </a:p>
          <a:p>
            <a:pPr marL="685791" lvl="1" indent="-342900" algn="just" defTabSz="457190">
              <a:buSzPct val="100000"/>
              <a:buFont typeface="+mj-lt"/>
              <a:buAutoNum type="arabicPeriod"/>
            </a:pPr>
            <a:r>
              <a:rPr lang="es-419" sz="1600" kern="0" dirty="0">
                <a:solidFill>
                  <a:srgbClr val="000000"/>
                </a:solidFill>
                <a:latin typeface="Arial" panose="020B0604020202020204" pitchFamily="34" charset="0"/>
                <a:cs typeface="Arial" panose="020B0604020202020204" pitchFamily="34" charset="0"/>
              </a:rPr>
              <a:t>Actividades profesionales, científicas y técnicas.</a:t>
            </a:r>
          </a:p>
          <a:p>
            <a:pPr marL="685791" lvl="1" indent="-342900" algn="just" defTabSz="457190">
              <a:buSzPct val="100000"/>
              <a:buFont typeface="+mj-lt"/>
              <a:buAutoNum type="arabicPeriod"/>
            </a:pPr>
            <a:r>
              <a:rPr lang="es-ES" sz="1600" kern="0" dirty="0">
                <a:solidFill>
                  <a:srgbClr val="000000"/>
                </a:solidFill>
                <a:latin typeface="Arial" panose="020B0604020202020204" pitchFamily="34" charset="0"/>
                <a:cs typeface="Arial" panose="020B0604020202020204" pitchFamily="34" charset="0"/>
              </a:rPr>
              <a:t>Construcción.</a:t>
            </a:r>
          </a:p>
        </p:txBody>
      </p:sp>
      <p:cxnSp>
        <p:nvCxnSpPr>
          <p:cNvPr id="31" name="Conector recto 30">
            <a:extLst>
              <a:ext uri="{FF2B5EF4-FFF2-40B4-BE49-F238E27FC236}">
                <a16:creationId xmlns:a16="http://schemas.microsoft.com/office/drawing/2014/main" id="{90BC8307-FF27-4E9D-9124-83A22FE8871E}"/>
              </a:ext>
            </a:extLst>
          </p:cNvPr>
          <p:cNvCxnSpPr>
            <a:cxnSpLocks/>
          </p:cNvCxnSpPr>
          <p:nvPr/>
        </p:nvCxnSpPr>
        <p:spPr>
          <a:xfrm>
            <a:off x="6888809" y="2961155"/>
            <a:ext cx="4866837" cy="0"/>
          </a:xfrm>
          <a:prstGeom prst="line">
            <a:avLst/>
          </a:prstGeom>
          <a:ln w="12700"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nvGrpSpPr>
          <p:cNvPr id="32" name="Grupo 31">
            <a:extLst>
              <a:ext uri="{FF2B5EF4-FFF2-40B4-BE49-F238E27FC236}">
                <a16:creationId xmlns:a16="http://schemas.microsoft.com/office/drawing/2014/main" id="{BACC17C6-7F3E-474A-8C33-C62DEDC7DCD2}"/>
              </a:ext>
            </a:extLst>
          </p:cNvPr>
          <p:cNvGrpSpPr/>
          <p:nvPr/>
        </p:nvGrpSpPr>
        <p:grpSpPr>
          <a:xfrm>
            <a:off x="7066677" y="1368470"/>
            <a:ext cx="976088" cy="967507"/>
            <a:chOff x="7340353" y="1396482"/>
            <a:chExt cx="976088" cy="967507"/>
          </a:xfrm>
        </p:grpSpPr>
        <p:sp>
          <p:nvSpPr>
            <p:cNvPr id="33" name="Rectángulo 32">
              <a:extLst>
                <a:ext uri="{FF2B5EF4-FFF2-40B4-BE49-F238E27FC236}">
                  <a16:creationId xmlns:a16="http://schemas.microsoft.com/office/drawing/2014/main" id="{9E5727AA-FF44-4E44-A98F-60CDC6A81F58}"/>
                </a:ext>
              </a:extLst>
            </p:cNvPr>
            <p:cNvSpPr/>
            <p:nvPr/>
          </p:nvSpPr>
          <p:spPr>
            <a:xfrm>
              <a:off x="7340353" y="1409182"/>
              <a:ext cx="970433" cy="954807"/>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s-ES_tradnl" sz="1100"/>
            </a:p>
          </p:txBody>
        </p:sp>
        <p:pic>
          <p:nvPicPr>
            <p:cNvPr id="34" name="Gráfico 33" descr="Mapa con marcador contorno">
              <a:extLst>
                <a:ext uri="{FF2B5EF4-FFF2-40B4-BE49-F238E27FC236}">
                  <a16:creationId xmlns:a16="http://schemas.microsoft.com/office/drawing/2014/main" id="{738A1490-CD00-40CD-828E-EF1B10D3F4C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402041" y="1396482"/>
              <a:ext cx="914400" cy="914400"/>
            </a:xfrm>
            <a:prstGeom prst="rect">
              <a:avLst/>
            </a:prstGeom>
          </p:spPr>
        </p:pic>
      </p:grpSp>
      <p:grpSp>
        <p:nvGrpSpPr>
          <p:cNvPr id="35" name="Grupo 34">
            <a:extLst>
              <a:ext uri="{FF2B5EF4-FFF2-40B4-BE49-F238E27FC236}">
                <a16:creationId xmlns:a16="http://schemas.microsoft.com/office/drawing/2014/main" id="{916F2B36-1B11-4425-944D-469799877E2B}"/>
              </a:ext>
            </a:extLst>
          </p:cNvPr>
          <p:cNvGrpSpPr/>
          <p:nvPr/>
        </p:nvGrpSpPr>
        <p:grpSpPr>
          <a:xfrm>
            <a:off x="7100348" y="4440267"/>
            <a:ext cx="970433" cy="1008550"/>
            <a:chOff x="7346008" y="4971414"/>
            <a:chExt cx="970433" cy="1008550"/>
          </a:xfrm>
        </p:grpSpPr>
        <p:sp>
          <p:nvSpPr>
            <p:cNvPr id="36" name="Rectángulo 35">
              <a:extLst>
                <a:ext uri="{FF2B5EF4-FFF2-40B4-BE49-F238E27FC236}">
                  <a16:creationId xmlns:a16="http://schemas.microsoft.com/office/drawing/2014/main" id="{FE62CD24-D31D-466A-81D5-553F115C41C3}"/>
                </a:ext>
              </a:extLst>
            </p:cNvPr>
            <p:cNvSpPr/>
            <p:nvPr/>
          </p:nvSpPr>
          <p:spPr>
            <a:xfrm>
              <a:off x="7346008" y="4971414"/>
              <a:ext cx="970433" cy="954807"/>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s-ES_tradnl" sz="1100"/>
            </a:p>
          </p:txBody>
        </p:sp>
        <p:pic>
          <p:nvPicPr>
            <p:cNvPr id="37" name="Gráfico 36" descr="Crecimiento empresarial contorno">
              <a:extLst>
                <a:ext uri="{FF2B5EF4-FFF2-40B4-BE49-F238E27FC236}">
                  <a16:creationId xmlns:a16="http://schemas.microsoft.com/office/drawing/2014/main" id="{366FB96F-729B-4A72-A115-FD9462419C64}"/>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7374024" y="5065564"/>
              <a:ext cx="914400" cy="914400"/>
            </a:xfrm>
            <a:prstGeom prst="rect">
              <a:avLst/>
            </a:prstGeom>
          </p:spPr>
        </p:pic>
      </p:grpSp>
      <p:grpSp>
        <p:nvGrpSpPr>
          <p:cNvPr id="38" name="Grupo 37">
            <a:extLst>
              <a:ext uri="{FF2B5EF4-FFF2-40B4-BE49-F238E27FC236}">
                <a16:creationId xmlns:a16="http://schemas.microsoft.com/office/drawing/2014/main" id="{58A5DAF0-ED29-4D13-915F-701877D68BF0}"/>
              </a:ext>
            </a:extLst>
          </p:cNvPr>
          <p:cNvGrpSpPr/>
          <p:nvPr/>
        </p:nvGrpSpPr>
        <p:grpSpPr>
          <a:xfrm>
            <a:off x="7092597" y="3056751"/>
            <a:ext cx="970433" cy="991694"/>
            <a:chOff x="7338258" y="3247823"/>
            <a:chExt cx="970433" cy="991694"/>
          </a:xfrm>
        </p:grpSpPr>
        <p:sp>
          <p:nvSpPr>
            <p:cNvPr id="39" name="Rectángulo 38">
              <a:extLst>
                <a:ext uri="{FF2B5EF4-FFF2-40B4-BE49-F238E27FC236}">
                  <a16:creationId xmlns:a16="http://schemas.microsoft.com/office/drawing/2014/main" id="{7596BA21-37B0-45B8-9F8F-C35569437AAE}"/>
                </a:ext>
              </a:extLst>
            </p:cNvPr>
            <p:cNvSpPr/>
            <p:nvPr/>
          </p:nvSpPr>
          <p:spPr>
            <a:xfrm>
              <a:off x="7338258" y="3247823"/>
              <a:ext cx="970433" cy="954807"/>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s-ES_tradnl" sz="1100"/>
            </a:p>
          </p:txBody>
        </p:sp>
        <p:pic>
          <p:nvPicPr>
            <p:cNvPr id="40" name="Gráfico 39" descr="Usuarios contorno">
              <a:extLst>
                <a:ext uri="{FF2B5EF4-FFF2-40B4-BE49-F238E27FC236}">
                  <a16:creationId xmlns:a16="http://schemas.microsoft.com/office/drawing/2014/main" id="{8F1C5887-5BA3-4E6F-96FC-292BCDCA54AE}"/>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7366274" y="3325117"/>
              <a:ext cx="914400" cy="914400"/>
            </a:xfrm>
            <a:prstGeom prst="rect">
              <a:avLst/>
            </a:prstGeom>
          </p:spPr>
        </p:pic>
      </p:grpSp>
      <p:cxnSp>
        <p:nvCxnSpPr>
          <p:cNvPr id="41" name="Conector recto 40">
            <a:extLst>
              <a:ext uri="{FF2B5EF4-FFF2-40B4-BE49-F238E27FC236}">
                <a16:creationId xmlns:a16="http://schemas.microsoft.com/office/drawing/2014/main" id="{6C8CE8E3-CA79-4621-8B84-97A4FD286D0D}"/>
              </a:ext>
            </a:extLst>
          </p:cNvPr>
          <p:cNvCxnSpPr>
            <a:cxnSpLocks/>
          </p:cNvCxnSpPr>
          <p:nvPr/>
        </p:nvCxnSpPr>
        <p:spPr>
          <a:xfrm>
            <a:off x="6888809" y="4107182"/>
            <a:ext cx="4866837" cy="0"/>
          </a:xfrm>
          <a:prstGeom prst="line">
            <a:avLst/>
          </a:prstGeom>
          <a:ln w="12700"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42" name="Rectángulo 1">
            <a:extLst>
              <a:ext uri="{FF2B5EF4-FFF2-40B4-BE49-F238E27FC236}">
                <a16:creationId xmlns:a16="http://schemas.microsoft.com/office/drawing/2014/main" id="{ED02064D-76A4-4F62-8EBF-BEF923B7460E}"/>
              </a:ext>
            </a:extLst>
          </p:cNvPr>
          <p:cNvSpPr/>
          <p:nvPr/>
        </p:nvSpPr>
        <p:spPr>
          <a:xfrm>
            <a:off x="7859937" y="6173258"/>
            <a:ext cx="4304033" cy="584775"/>
          </a:xfrm>
          <a:prstGeom prst="rect">
            <a:avLst/>
          </a:prstGeom>
          <a:ln>
            <a:noFill/>
          </a:ln>
        </p:spPr>
        <p:style>
          <a:lnRef idx="2">
            <a:schemeClr val="dk1"/>
          </a:lnRef>
          <a:fillRef idx="1">
            <a:schemeClr val="lt1"/>
          </a:fillRef>
          <a:effectRef idx="0">
            <a:schemeClr val="dk1"/>
          </a:effectRef>
          <a:fontRef idx="minor">
            <a:schemeClr val="dk1"/>
          </a:fontRef>
        </p:style>
        <p:txBody>
          <a:bodyPr vert="horz" wrap="square" lIns="91440" tIns="45720" rIns="91440" bIns="45720" anchor="t" anchorCtr="0" compatLnSpc="1">
            <a:spAutoFit/>
          </a:bodyPr>
          <a:lstStyle/>
          <a:p>
            <a:pPr marL="342891" lvl="1" algn="just" defTabSz="457190">
              <a:buSzPct val="100000"/>
              <a:defRPr sz="1800" b="0" i="0" u="none" strike="noStrike" kern="0" cap="none" spc="0" baseline="0">
                <a:solidFill>
                  <a:srgbClr val="000000"/>
                </a:solidFill>
                <a:uFillTx/>
              </a:defRPr>
            </a:pPr>
            <a:r>
              <a:rPr lang="es-419" sz="1600" dirty="0">
                <a:latin typeface="Arial" panose="020B0604020202020204" pitchFamily="34" charset="0"/>
                <a:cs typeface="Arial" panose="020B0604020202020204" pitchFamily="34" charset="0"/>
              </a:rPr>
              <a:t>Es centro de importantes inversiones, principalmente en el área Agroindustrial.</a:t>
            </a:r>
          </a:p>
        </p:txBody>
      </p:sp>
    </p:spTree>
    <p:extLst>
      <p:ext uri="{BB962C8B-B14F-4D97-AF65-F5344CB8AC3E}">
        <p14:creationId xmlns:p14="http://schemas.microsoft.com/office/powerpoint/2010/main" val="539472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662585B4-66F4-3F97-5D86-8BB3B3F17F7A}"/>
              </a:ext>
            </a:extLst>
          </p:cNvPr>
          <p:cNvSpPr/>
          <p:nvPr/>
        </p:nvSpPr>
        <p:spPr>
          <a:xfrm flipH="1">
            <a:off x="-2" y="1"/>
            <a:ext cx="1465309" cy="6940761"/>
          </a:xfrm>
          <a:prstGeom prst="rect">
            <a:avLst/>
          </a:prstGeom>
          <a:solidFill>
            <a:schemeClr val="tx2">
              <a:lumMod val="20000"/>
              <a:lumOff val="80000"/>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s-ES_tradnl" dirty="0"/>
          </a:p>
        </p:txBody>
      </p:sp>
      <p:pic>
        <p:nvPicPr>
          <p:cNvPr id="10" name="Imagen 4">
            <a:extLst>
              <a:ext uri="{FF2B5EF4-FFF2-40B4-BE49-F238E27FC236}">
                <a16:creationId xmlns:a16="http://schemas.microsoft.com/office/drawing/2014/main" id="{BA0AEAD0-591E-9C5C-8A81-C0711D8F231D}"/>
              </a:ext>
            </a:extLst>
          </p:cNvPr>
          <p:cNvPicPr>
            <a:picLocks noChangeAspect="1"/>
          </p:cNvPicPr>
          <p:nvPr/>
        </p:nvPicPr>
        <p:blipFill>
          <a:blip r:embed="rId2"/>
          <a:stretch>
            <a:fillRect/>
          </a:stretch>
        </p:blipFill>
        <p:spPr>
          <a:xfrm>
            <a:off x="9766298" y="236002"/>
            <a:ext cx="2071300" cy="944024"/>
          </a:xfrm>
          <a:prstGeom prst="rect">
            <a:avLst/>
          </a:prstGeom>
          <a:noFill/>
          <a:ln cap="flat">
            <a:noFill/>
          </a:ln>
          <a:effectLst>
            <a:outerShdw dist="22997" dir="5400000" algn="tl">
              <a:srgbClr val="000000">
                <a:alpha val="35000"/>
              </a:srgbClr>
            </a:outerShdw>
          </a:effectLst>
        </p:spPr>
      </p:pic>
      <p:sp>
        <p:nvSpPr>
          <p:cNvPr id="11" name="CuadroTexto 10">
            <a:extLst>
              <a:ext uri="{FF2B5EF4-FFF2-40B4-BE49-F238E27FC236}">
                <a16:creationId xmlns:a16="http://schemas.microsoft.com/office/drawing/2014/main" id="{F6FC4864-6396-8CB9-E7DC-48F205E024E7}"/>
              </a:ext>
            </a:extLst>
          </p:cNvPr>
          <p:cNvSpPr txBox="1"/>
          <p:nvPr/>
        </p:nvSpPr>
        <p:spPr>
          <a:xfrm>
            <a:off x="9558425" y="62501"/>
            <a:ext cx="2915158" cy="338554"/>
          </a:xfrm>
          <a:prstGeom prst="rect">
            <a:avLst/>
          </a:prstGeom>
          <a:noFill/>
        </p:spPr>
        <p:txBody>
          <a:bodyPr wrap="square">
            <a:spAutoFit/>
          </a:bodyPr>
          <a:lstStyle/>
          <a:p>
            <a:pPr marL="0" marR="0" lvl="0" indent="0" algn="l" defTabSz="45719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ES" sz="1600" b="1" i="0" u="none" strike="noStrike" kern="0" cap="none" spc="0" baseline="0" dirty="0">
                <a:solidFill>
                  <a:srgbClr val="4A452A"/>
                </a:solidFill>
                <a:uFillTx/>
                <a:latin typeface="Arial" panose="020B0604020202020204" pitchFamily="34" charset="0"/>
                <a:cs typeface="Arial" panose="020B0604020202020204" pitchFamily="34" charset="0"/>
              </a:rPr>
              <a:t>Región Metropolitana</a:t>
            </a:r>
          </a:p>
        </p:txBody>
      </p:sp>
      <p:sp>
        <p:nvSpPr>
          <p:cNvPr id="62" name="Rectángulo 61">
            <a:extLst>
              <a:ext uri="{FF2B5EF4-FFF2-40B4-BE49-F238E27FC236}">
                <a16:creationId xmlns:a16="http://schemas.microsoft.com/office/drawing/2014/main" id="{22C4C502-DCA4-1131-5B29-437D8DCEB0A3}"/>
              </a:ext>
            </a:extLst>
          </p:cNvPr>
          <p:cNvSpPr/>
          <p:nvPr/>
        </p:nvSpPr>
        <p:spPr>
          <a:xfrm flipH="1">
            <a:off x="1583736" y="159145"/>
            <a:ext cx="5305073" cy="1491198"/>
          </a:xfrm>
          <a:prstGeom prst="rect">
            <a:avLst/>
          </a:prstGeom>
          <a:solidFill>
            <a:schemeClr val="tx2">
              <a:lumMod val="20000"/>
              <a:lumOff val="80000"/>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spcAft>
                <a:spcPts val="1200"/>
              </a:spcAft>
            </a:pPr>
            <a:r>
              <a:rPr lang="es-ES_tradnl" sz="2000" dirty="0">
                <a:solidFill>
                  <a:schemeClr val="accent2"/>
                </a:solidFill>
                <a:latin typeface="Arial" panose="020B0604020202020204" pitchFamily="34" charset="0"/>
                <a:cs typeface="Arial" panose="020B0604020202020204" pitchFamily="34" charset="0"/>
              </a:rPr>
              <a:t>TERRITORIO FUNCIONAL CHACABUCO</a:t>
            </a:r>
          </a:p>
          <a:p>
            <a:pPr algn="ctr">
              <a:spcAft>
                <a:spcPts val="1200"/>
              </a:spcAft>
            </a:pPr>
            <a:r>
              <a:rPr lang="es-ES_tradnl" sz="2000" dirty="0">
                <a:solidFill>
                  <a:schemeClr val="accent2"/>
                </a:solidFill>
                <a:latin typeface="Arial" panose="020B0604020202020204" pitchFamily="34" charset="0"/>
                <a:cs typeface="Arial" panose="020B0604020202020204" pitchFamily="34" charset="0"/>
              </a:rPr>
              <a:t>COMUNA LAMPA</a:t>
            </a:r>
          </a:p>
        </p:txBody>
      </p:sp>
      <p:sp>
        <p:nvSpPr>
          <p:cNvPr id="91" name="CuadroTexto 90">
            <a:extLst>
              <a:ext uri="{FF2B5EF4-FFF2-40B4-BE49-F238E27FC236}">
                <a16:creationId xmlns:a16="http://schemas.microsoft.com/office/drawing/2014/main" id="{1C1B4CB7-5B70-F229-81FF-EC1BB39EC495}"/>
              </a:ext>
            </a:extLst>
          </p:cNvPr>
          <p:cNvSpPr txBox="1">
            <a:spLocks/>
          </p:cNvSpPr>
          <p:nvPr/>
        </p:nvSpPr>
        <p:spPr>
          <a:xfrm>
            <a:off x="579651" y="441743"/>
            <a:ext cx="306001" cy="6247864"/>
          </a:xfrm>
          <a:prstGeom prst="rect">
            <a:avLst/>
          </a:prstGeom>
          <a:noFill/>
        </p:spPr>
        <p:txBody>
          <a:bodyPr vert="horz" wrap="square" rtlCol="0">
            <a:spAutoFit/>
          </a:bodyPr>
          <a:lstStyle/>
          <a:p>
            <a:r>
              <a:rPr lang="es-ES_tradnl" sz="2000" dirty="0">
                <a:latin typeface="Arial" panose="020B0604020202020204" pitchFamily="34" charset="0"/>
                <a:cs typeface="Arial" panose="020B0604020202020204" pitchFamily="34" charset="0"/>
              </a:rPr>
              <a:t>CONTEXTO</a:t>
            </a:r>
          </a:p>
          <a:p>
            <a:r>
              <a:rPr lang="es-ES_tradnl" sz="2000" dirty="0">
                <a:latin typeface="Arial" panose="020B0604020202020204" pitchFamily="34" charset="0"/>
                <a:cs typeface="Arial" panose="020B0604020202020204" pitchFamily="34" charset="0"/>
              </a:rPr>
              <a:t> TERRITORIAL</a:t>
            </a:r>
          </a:p>
        </p:txBody>
      </p:sp>
      <p:pic>
        <p:nvPicPr>
          <p:cNvPr id="1026" name="Picture 2" descr="Lampa (Chile) - Wikipedia, la enciclopedia libre">
            <a:extLst>
              <a:ext uri="{FF2B5EF4-FFF2-40B4-BE49-F238E27FC236}">
                <a16:creationId xmlns:a16="http://schemas.microsoft.com/office/drawing/2014/main" id="{BD1742C4-F950-4C22-BC50-14CE15D02E1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9146" y="2181695"/>
            <a:ext cx="4036854" cy="3364044"/>
          </a:xfrm>
          <a:prstGeom prst="rect">
            <a:avLst/>
          </a:prstGeom>
          <a:noFill/>
          <a:extLst>
            <a:ext uri="{909E8E84-426E-40DD-AFC4-6F175D3DCCD1}">
              <a14:hiddenFill xmlns:a14="http://schemas.microsoft.com/office/drawing/2010/main">
                <a:solidFill>
                  <a:srgbClr val="FFFFFF"/>
                </a:solidFill>
              </a14:hiddenFill>
            </a:ext>
          </a:extLst>
        </p:spPr>
      </p:pic>
      <p:sp>
        <p:nvSpPr>
          <p:cNvPr id="24" name="Rectángulo 1">
            <a:extLst>
              <a:ext uri="{FF2B5EF4-FFF2-40B4-BE49-F238E27FC236}">
                <a16:creationId xmlns:a16="http://schemas.microsoft.com/office/drawing/2014/main" id="{3DD25F38-28DC-4130-9AB9-7BC1E41FC041}"/>
              </a:ext>
            </a:extLst>
          </p:cNvPr>
          <p:cNvSpPr/>
          <p:nvPr/>
        </p:nvSpPr>
        <p:spPr>
          <a:xfrm>
            <a:off x="7941959" y="3509715"/>
            <a:ext cx="3895639" cy="584775"/>
          </a:xfrm>
          <a:prstGeom prst="rect">
            <a:avLst/>
          </a:prstGeom>
          <a:ln>
            <a:noFill/>
          </a:ln>
        </p:spPr>
        <p:style>
          <a:lnRef idx="2">
            <a:schemeClr val="dk1"/>
          </a:lnRef>
          <a:fillRef idx="1">
            <a:schemeClr val="lt1"/>
          </a:fillRef>
          <a:effectRef idx="0">
            <a:schemeClr val="dk1"/>
          </a:effectRef>
          <a:fontRef idx="minor">
            <a:schemeClr val="dk1"/>
          </a:fontRef>
        </p:style>
        <p:txBody>
          <a:bodyPr vert="horz" wrap="square" lIns="91440" tIns="45720" rIns="91440" bIns="45720" anchor="t" anchorCtr="0" compatLnSpc="1">
            <a:spAutoFit/>
          </a:bodyPr>
          <a:lstStyle/>
          <a:p>
            <a:pPr marL="628641" lvl="1" indent="-285750" algn="just" defTabSz="457190">
              <a:buSzPct val="100000"/>
              <a:buFont typeface="Wingdings" panose="05000000000000000000" pitchFamily="2" charset="2"/>
              <a:buChar char="ü"/>
            </a:pPr>
            <a:r>
              <a:rPr lang="es-419" sz="1600" kern="0" dirty="0">
                <a:solidFill>
                  <a:srgbClr val="000000"/>
                </a:solidFill>
                <a:latin typeface="Arial" panose="020B0604020202020204" pitchFamily="34" charset="0"/>
                <a:cs typeface="Arial" panose="020B0604020202020204" pitchFamily="34" charset="0"/>
              </a:rPr>
              <a:t>La comuna de Lampa abarca una población de 102.034 habitantes </a:t>
            </a:r>
            <a:endParaRPr lang="es-ES" sz="1600" kern="0" dirty="0">
              <a:solidFill>
                <a:srgbClr val="000000"/>
              </a:solidFill>
              <a:latin typeface="Arial" panose="020B0604020202020204" pitchFamily="34" charset="0"/>
              <a:cs typeface="Arial" panose="020B0604020202020204" pitchFamily="34" charset="0"/>
            </a:endParaRPr>
          </a:p>
        </p:txBody>
      </p:sp>
      <p:sp>
        <p:nvSpPr>
          <p:cNvPr id="25" name="Rectángulo 1">
            <a:extLst>
              <a:ext uri="{FF2B5EF4-FFF2-40B4-BE49-F238E27FC236}">
                <a16:creationId xmlns:a16="http://schemas.microsoft.com/office/drawing/2014/main" id="{0C1595F3-EFA0-4E3C-8627-A174FCDCA17F}"/>
              </a:ext>
            </a:extLst>
          </p:cNvPr>
          <p:cNvSpPr/>
          <p:nvPr/>
        </p:nvSpPr>
        <p:spPr>
          <a:xfrm>
            <a:off x="7941958" y="4761186"/>
            <a:ext cx="3813688" cy="2062103"/>
          </a:xfrm>
          <a:prstGeom prst="rect">
            <a:avLst/>
          </a:prstGeom>
          <a:ln>
            <a:noFill/>
          </a:ln>
        </p:spPr>
        <p:style>
          <a:lnRef idx="2">
            <a:schemeClr val="dk1"/>
          </a:lnRef>
          <a:fillRef idx="1">
            <a:schemeClr val="lt1"/>
          </a:fillRef>
          <a:effectRef idx="0">
            <a:schemeClr val="dk1"/>
          </a:effectRef>
          <a:fontRef idx="minor">
            <a:schemeClr val="dk1"/>
          </a:fontRef>
        </p:style>
        <p:txBody>
          <a:bodyPr vert="horz" wrap="square" lIns="91440" tIns="45720" rIns="91440" bIns="45720" anchor="t" anchorCtr="0" compatLnSpc="1">
            <a:spAutoFit/>
          </a:bodyPr>
          <a:lstStyle/>
          <a:p>
            <a:pPr marL="342891" lvl="1" algn="just" defTabSz="457190">
              <a:buSzPct val="100000"/>
            </a:pPr>
            <a:r>
              <a:rPr lang="es-ES" sz="1600" kern="0" dirty="0">
                <a:solidFill>
                  <a:srgbClr val="000000"/>
                </a:solidFill>
                <a:latin typeface="Arial" panose="020B0604020202020204" pitchFamily="34" charset="0"/>
                <a:cs typeface="Arial" panose="020B0604020202020204" pitchFamily="34" charset="0"/>
              </a:rPr>
              <a:t>Principales actividades económicas desarrolladas en la comuna:</a:t>
            </a:r>
            <a:br>
              <a:rPr lang="es-ES" sz="1600" kern="0" dirty="0">
                <a:solidFill>
                  <a:srgbClr val="000000"/>
                </a:solidFill>
                <a:latin typeface="Arial" panose="020B0604020202020204" pitchFamily="34" charset="0"/>
                <a:cs typeface="Arial" panose="020B0604020202020204" pitchFamily="34" charset="0"/>
              </a:rPr>
            </a:br>
            <a:endParaRPr lang="es-ES" sz="1600" kern="0" dirty="0">
              <a:solidFill>
                <a:srgbClr val="000000"/>
              </a:solidFill>
              <a:latin typeface="Arial" panose="020B0604020202020204" pitchFamily="34" charset="0"/>
              <a:cs typeface="Arial" panose="020B0604020202020204" pitchFamily="34" charset="0"/>
            </a:endParaRPr>
          </a:p>
          <a:p>
            <a:pPr marL="685791" lvl="1" indent="-342900" algn="just" defTabSz="457190">
              <a:buSzPct val="100000"/>
              <a:buFont typeface="+mj-lt"/>
              <a:buAutoNum type="arabicPeriod"/>
            </a:pPr>
            <a:r>
              <a:rPr lang="es-ES" sz="1600" kern="0" dirty="0">
                <a:solidFill>
                  <a:srgbClr val="000000"/>
                </a:solidFill>
                <a:latin typeface="Arial" panose="020B0604020202020204" pitchFamily="34" charset="0"/>
                <a:cs typeface="Arial" panose="020B0604020202020204" pitchFamily="34" charset="0"/>
              </a:rPr>
              <a:t>C</a:t>
            </a:r>
            <a:r>
              <a:rPr lang="es-419" sz="1600" kern="0" dirty="0" err="1">
                <a:solidFill>
                  <a:srgbClr val="000000"/>
                </a:solidFill>
                <a:latin typeface="Arial" panose="020B0604020202020204" pitchFamily="34" charset="0"/>
                <a:cs typeface="Arial" panose="020B0604020202020204" pitchFamily="34" charset="0"/>
              </a:rPr>
              <a:t>omercio</a:t>
            </a:r>
            <a:r>
              <a:rPr lang="es-419" sz="1600" kern="0" dirty="0">
                <a:solidFill>
                  <a:srgbClr val="000000"/>
                </a:solidFill>
                <a:latin typeface="Arial" panose="020B0604020202020204" pitchFamily="34" charset="0"/>
                <a:cs typeface="Arial" panose="020B0604020202020204" pitchFamily="34" charset="0"/>
              </a:rPr>
              <a:t> al por mayor y al por menor.</a:t>
            </a:r>
          </a:p>
          <a:p>
            <a:pPr marL="685791" lvl="1" indent="-342900" algn="just" defTabSz="457190">
              <a:buSzPct val="100000"/>
              <a:buFont typeface="+mj-lt"/>
              <a:buAutoNum type="arabicPeriod"/>
            </a:pPr>
            <a:r>
              <a:rPr lang="es-419" sz="1600" kern="0" dirty="0">
                <a:solidFill>
                  <a:srgbClr val="000000"/>
                </a:solidFill>
                <a:latin typeface="Arial" panose="020B0604020202020204" pitchFamily="34" charset="0"/>
                <a:cs typeface="Arial" panose="020B0604020202020204" pitchFamily="34" charset="0"/>
              </a:rPr>
              <a:t>Transporte y almacenamiento.</a:t>
            </a:r>
          </a:p>
          <a:p>
            <a:pPr marL="685791" lvl="1" indent="-342900" algn="just" defTabSz="457190">
              <a:buSzPct val="100000"/>
              <a:buFont typeface="+mj-lt"/>
              <a:buAutoNum type="arabicPeriod"/>
            </a:pPr>
            <a:r>
              <a:rPr lang="es-419" sz="1600" kern="0" dirty="0">
                <a:solidFill>
                  <a:srgbClr val="000000"/>
                </a:solidFill>
                <a:latin typeface="Arial" panose="020B0604020202020204" pitchFamily="34" charset="0"/>
                <a:cs typeface="Arial" panose="020B0604020202020204" pitchFamily="34" charset="0"/>
              </a:rPr>
              <a:t>Agricultura, ganadería, silvicultura y pesca</a:t>
            </a:r>
            <a:endParaRPr lang="es-ES" sz="1600" kern="0" dirty="0">
              <a:solidFill>
                <a:srgbClr val="000000"/>
              </a:solidFill>
              <a:latin typeface="Arial" panose="020B0604020202020204" pitchFamily="34" charset="0"/>
              <a:cs typeface="Arial" panose="020B0604020202020204" pitchFamily="34" charset="0"/>
            </a:endParaRPr>
          </a:p>
        </p:txBody>
      </p:sp>
      <p:cxnSp>
        <p:nvCxnSpPr>
          <p:cNvPr id="27" name="Conector recto 26">
            <a:extLst>
              <a:ext uri="{FF2B5EF4-FFF2-40B4-BE49-F238E27FC236}">
                <a16:creationId xmlns:a16="http://schemas.microsoft.com/office/drawing/2014/main" id="{6093BB0A-50FC-4E98-BD3B-1A937F80B936}"/>
              </a:ext>
            </a:extLst>
          </p:cNvPr>
          <p:cNvCxnSpPr>
            <a:cxnSpLocks/>
          </p:cNvCxnSpPr>
          <p:nvPr/>
        </p:nvCxnSpPr>
        <p:spPr>
          <a:xfrm>
            <a:off x="6875161" y="3384237"/>
            <a:ext cx="4866837" cy="0"/>
          </a:xfrm>
          <a:prstGeom prst="line">
            <a:avLst/>
          </a:prstGeom>
          <a:ln w="12700"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nvGrpSpPr>
          <p:cNvPr id="31" name="Grupo 30">
            <a:extLst>
              <a:ext uri="{FF2B5EF4-FFF2-40B4-BE49-F238E27FC236}">
                <a16:creationId xmlns:a16="http://schemas.microsoft.com/office/drawing/2014/main" id="{9D826A52-09FA-47C0-96F3-21AC1C7994C0}"/>
              </a:ext>
            </a:extLst>
          </p:cNvPr>
          <p:cNvGrpSpPr/>
          <p:nvPr/>
        </p:nvGrpSpPr>
        <p:grpSpPr>
          <a:xfrm>
            <a:off x="7100349" y="4971414"/>
            <a:ext cx="970433" cy="1008550"/>
            <a:chOff x="7346008" y="4971414"/>
            <a:chExt cx="970433" cy="1008550"/>
          </a:xfrm>
        </p:grpSpPr>
        <p:sp>
          <p:nvSpPr>
            <p:cNvPr id="32" name="Rectángulo 31">
              <a:extLst>
                <a:ext uri="{FF2B5EF4-FFF2-40B4-BE49-F238E27FC236}">
                  <a16:creationId xmlns:a16="http://schemas.microsoft.com/office/drawing/2014/main" id="{8A5AB970-4E8F-4186-9B21-C8A9FA69C537}"/>
                </a:ext>
              </a:extLst>
            </p:cNvPr>
            <p:cNvSpPr/>
            <p:nvPr/>
          </p:nvSpPr>
          <p:spPr>
            <a:xfrm>
              <a:off x="7346008" y="4971414"/>
              <a:ext cx="970433" cy="954807"/>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s-ES_tradnl" sz="1100"/>
            </a:p>
          </p:txBody>
        </p:sp>
        <p:pic>
          <p:nvPicPr>
            <p:cNvPr id="33" name="Gráfico 32" descr="Crecimiento empresarial contorno">
              <a:extLst>
                <a:ext uri="{FF2B5EF4-FFF2-40B4-BE49-F238E27FC236}">
                  <a16:creationId xmlns:a16="http://schemas.microsoft.com/office/drawing/2014/main" id="{2548E61D-AD1D-4A35-A4FF-C8C73DE0B23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374024" y="5065564"/>
              <a:ext cx="914400" cy="914400"/>
            </a:xfrm>
            <a:prstGeom prst="rect">
              <a:avLst/>
            </a:prstGeom>
          </p:spPr>
        </p:pic>
      </p:grpSp>
      <p:grpSp>
        <p:nvGrpSpPr>
          <p:cNvPr id="34" name="Grupo 33">
            <a:extLst>
              <a:ext uri="{FF2B5EF4-FFF2-40B4-BE49-F238E27FC236}">
                <a16:creationId xmlns:a16="http://schemas.microsoft.com/office/drawing/2014/main" id="{26570315-EA88-4628-AAD2-1093B6DD15DC}"/>
              </a:ext>
            </a:extLst>
          </p:cNvPr>
          <p:cNvGrpSpPr/>
          <p:nvPr/>
        </p:nvGrpSpPr>
        <p:grpSpPr>
          <a:xfrm>
            <a:off x="7092597" y="3493487"/>
            <a:ext cx="970433" cy="991694"/>
            <a:chOff x="7338258" y="3247823"/>
            <a:chExt cx="970433" cy="991694"/>
          </a:xfrm>
        </p:grpSpPr>
        <p:sp>
          <p:nvSpPr>
            <p:cNvPr id="35" name="Rectángulo 34">
              <a:extLst>
                <a:ext uri="{FF2B5EF4-FFF2-40B4-BE49-F238E27FC236}">
                  <a16:creationId xmlns:a16="http://schemas.microsoft.com/office/drawing/2014/main" id="{22D53319-9128-4245-93C7-0B4CFF14EDE7}"/>
                </a:ext>
              </a:extLst>
            </p:cNvPr>
            <p:cNvSpPr/>
            <p:nvPr/>
          </p:nvSpPr>
          <p:spPr>
            <a:xfrm>
              <a:off x="7338258" y="3247823"/>
              <a:ext cx="970433" cy="954807"/>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s-ES_tradnl" sz="1100"/>
            </a:p>
          </p:txBody>
        </p:sp>
        <p:pic>
          <p:nvPicPr>
            <p:cNvPr id="36" name="Gráfico 35" descr="Usuarios contorno">
              <a:extLst>
                <a:ext uri="{FF2B5EF4-FFF2-40B4-BE49-F238E27FC236}">
                  <a16:creationId xmlns:a16="http://schemas.microsoft.com/office/drawing/2014/main" id="{2ABA6097-736D-47DB-B5C9-BDA1BA2ACA33}"/>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7366274" y="3325117"/>
              <a:ext cx="914400" cy="914400"/>
            </a:xfrm>
            <a:prstGeom prst="rect">
              <a:avLst/>
            </a:prstGeom>
          </p:spPr>
        </p:pic>
      </p:grpSp>
      <p:cxnSp>
        <p:nvCxnSpPr>
          <p:cNvPr id="37" name="Conector recto 36">
            <a:extLst>
              <a:ext uri="{FF2B5EF4-FFF2-40B4-BE49-F238E27FC236}">
                <a16:creationId xmlns:a16="http://schemas.microsoft.com/office/drawing/2014/main" id="{E00345E6-E411-4357-8757-169D4CC165C1}"/>
              </a:ext>
            </a:extLst>
          </p:cNvPr>
          <p:cNvCxnSpPr>
            <a:cxnSpLocks/>
          </p:cNvCxnSpPr>
          <p:nvPr/>
        </p:nvCxnSpPr>
        <p:spPr>
          <a:xfrm>
            <a:off x="6888809" y="4612155"/>
            <a:ext cx="4866837" cy="0"/>
          </a:xfrm>
          <a:prstGeom prst="line">
            <a:avLst/>
          </a:prstGeom>
          <a:ln w="12700"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39" name="Rectángulo 1">
            <a:extLst>
              <a:ext uri="{FF2B5EF4-FFF2-40B4-BE49-F238E27FC236}">
                <a16:creationId xmlns:a16="http://schemas.microsoft.com/office/drawing/2014/main" id="{243BEFAB-DABB-43B0-9FA9-8D57FD2D1A79}"/>
              </a:ext>
            </a:extLst>
          </p:cNvPr>
          <p:cNvSpPr/>
          <p:nvPr/>
        </p:nvSpPr>
        <p:spPr>
          <a:xfrm>
            <a:off x="7941958" y="1455710"/>
            <a:ext cx="3895639" cy="1815882"/>
          </a:xfrm>
          <a:prstGeom prst="rect">
            <a:avLst/>
          </a:prstGeom>
          <a:ln>
            <a:noFill/>
          </a:ln>
        </p:spPr>
        <p:style>
          <a:lnRef idx="2">
            <a:schemeClr val="dk1"/>
          </a:lnRef>
          <a:fillRef idx="1">
            <a:schemeClr val="lt1"/>
          </a:fillRef>
          <a:effectRef idx="0">
            <a:schemeClr val="dk1"/>
          </a:effectRef>
          <a:fontRef idx="minor">
            <a:schemeClr val="dk1"/>
          </a:fontRef>
        </p:style>
        <p:txBody>
          <a:bodyPr vert="horz" wrap="square" lIns="91440" tIns="45720" rIns="91440" bIns="45720" anchor="t" anchorCtr="0" compatLnSpc="1">
            <a:spAutoFit/>
          </a:bodyPr>
          <a:lstStyle/>
          <a:p>
            <a:pPr marL="628641" lvl="1" indent="-285750" algn="just" defTabSz="457190">
              <a:buSzPct val="100000"/>
              <a:buFont typeface="Wingdings" panose="05000000000000000000" pitchFamily="2" charset="2"/>
              <a:buChar char="ü"/>
              <a:defRPr sz="1800" b="0" i="0" u="none" strike="noStrike" kern="0" cap="none" spc="0" baseline="0">
                <a:solidFill>
                  <a:srgbClr val="000000"/>
                </a:solidFill>
                <a:uFillTx/>
              </a:defRPr>
            </a:pPr>
            <a:r>
              <a:rPr lang="es-419" sz="1600" dirty="0">
                <a:latin typeface="Arial" panose="020B0604020202020204" pitchFamily="34" charset="0"/>
                <a:cs typeface="Arial" panose="020B0604020202020204" pitchFamily="34" charset="0"/>
              </a:rPr>
              <a:t>Tiene una superficie de 452.0 km².</a:t>
            </a:r>
          </a:p>
          <a:p>
            <a:pPr marL="628641" lvl="1" indent="-285750" algn="just" defTabSz="457190">
              <a:buSzPct val="100000"/>
              <a:buFont typeface="Wingdings" panose="05000000000000000000" pitchFamily="2" charset="2"/>
              <a:buChar char="ü"/>
              <a:defRPr sz="1800" b="0" i="0" u="none" strike="noStrike" kern="0" cap="none" spc="0" baseline="0">
                <a:solidFill>
                  <a:srgbClr val="000000"/>
                </a:solidFill>
                <a:uFillTx/>
              </a:defRPr>
            </a:pPr>
            <a:r>
              <a:rPr lang="es-419" sz="1600" dirty="0">
                <a:latin typeface="Arial" panose="020B0604020202020204" pitchFamily="34" charset="0"/>
                <a:cs typeface="Arial" panose="020B0604020202020204" pitchFamily="34" charset="0"/>
              </a:rPr>
              <a:t>Posee terrenos mayormente llanos, con ciertas ondulaciones en su sector norte.</a:t>
            </a:r>
          </a:p>
          <a:p>
            <a:pPr marL="628641" lvl="1" indent="-285750" algn="just" defTabSz="457190">
              <a:buSzPct val="100000"/>
              <a:buFont typeface="Wingdings" panose="05000000000000000000" pitchFamily="2" charset="2"/>
              <a:buChar char="ü"/>
              <a:defRPr sz="1800" b="0" i="0" u="none" strike="noStrike" kern="0" cap="none" spc="0" baseline="0">
                <a:solidFill>
                  <a:srgbClr val="000000"/>
                </a:solidFill>
                <a:uFillTx/>
              </a:defRPr>
            </a:pPr>
            <a:r>
              <a:rPr lang="es-419" sz="1600" dirty="0">
                <a:latin typeface="Arial" panose="020B0604020202020204" pitchFamily="34" charset="0"/>
                <a:cs typeface="Arial" panose="020B0604020202020204" pitchFamily="34" charset="0"/>
              </a:rPr>
              <a:t>Tiene una vegetación de tipo mediterránea.</a:t>
            </a:r>
          </a:p>
        </p:txBody>
      </p:sp>
      <p:grpSp>
        <p:nvGrpSpPr>
          <p:cNvPr id="40" name="Grupo 39">
            <a:extLst>
              <a:ext uri="{FF2B5EF4-FFF2-40B4-BE49-F238E27FC236}">
                <a16:creationId xmlns:a16="http://schemas.microsoft.com/office/drawing/2014/main" id="{F034FCEA-D616-446F-A0AB-D15732590E9B}"/>
              </a:ext>
            </a:extLst>
          </p:cNvPr>
          <p:cNvGrpSpPr/>
          <p:nvPr/>
        </p:nvGrpSpPr>
        <p:grpSpPr>
          <a:xfrm>
            <a:off x="7066677" y="1653229"/>
            <a:ext cx="976088" cy="967507"/>
            <a:chOff x="7340353" y="1396482"/>
            <a:chExt cx="976088" cy="967507"/>
          </a:xfrm>
        </p:grpSpPr>
        <p:sp>
          <p:nvSpPr>
            <p:cNvPr id="41" name="Rectángulo 40">
              <a:extLst>
                <a:ext uri="{FF2B5EF4-FFF2-40B4-BE49-F238E27FC236}">
                  <a16:creationId xmlns:a16="http://schemas.microsoft.com/office/drawing/2014/main" id="{3E647E99-6DA9-4FE1-A6D1-C006ECD2EBC3}"/>
                </a:ext>
              </a:extLst>
            </p:cNvPr>
            <p:cNvSpPr/>
            <p:nvPr/>
          </p:nvSpPr>
          <p:spPr>
            <a:xfrm>
              <a:off x="7340353" y="1409182"/>
              <a:ext cx="970433" cy="954807"/>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s-ES_tradnl" sz="1100"/>
            </a:p>
          </p:txBody>
        </p:sp>
        <p:pic>
          <p:nvPicPr>
            <p:cNvPr id="42" name="Gráfico 41" descr="Mapa con marcador contorno">
              <a:extLst>
                <a:ext uri="{FF2B5EF4-FFF2-40B4-BE49-F238E27FC236}">
                  <a16:creationId xmlns:a16="http://schemas.microsoft.com/office/drawing/2014/main" id="{5199D9E8-7704-465C-A746-A3BD601F2FC8}"/>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7402041" y="1396482"/>
              <a:ext cx="914400" cy="914400"/>
            </a:xfrm>
            <a:prstGeom prst="rect">
              <a:avLst/>
            </a:prstGeom>
          </p:spPr>
        </p:pic>
      </p:grpSp>
    </p:spTree>
    <p:extLst>
      <p:ext uri="{BB962C8B-B14F-4D97-AF65-F5344CB8AC3E}">
        <p14:creationId xmlns:p14="http://schemas.microsoft.com/office/powerpoint/2010/main" val="15530602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662585B4-66F4-3F97-5D86-8BB3B3F17F7A}"/>
              </a:ext>
            </a:extLst>
          </p:cNvPr>
          <p:cNvSpPr/>
          <p:nvPr/>
        </p:nvSpPr>
        <p:spPr>
          <a:xfrm flipH="1">
            <a:off x="-2" y="1"/>
            <a:ext cx="1465309" cy="6940761"/>
          </a:xfrm>
          <a:prstGeom prst="rect">
            <a:avLst/>
          </a:prstGeom>
          <a:solidFill>
            <a:schemeClr val="tx2">
              <a:lumMod val="20000"/>
              <a:lumOff val="80000"/>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s-ES_tradnl" dirty="0"/>
          </a:p>
        </p:txBody>
      </p:sp>
      <p:pic>
        <p:nvPicPr>
          <p:cNvPr id="10" name="Imagen 4">
            <a:extLst>
              <a:ext uri="{FF2B5EF4-FFF2-40B4-BE49-F238E27FC236}">
                <a16:creationId xmlns:a16="http://schemas.microsoft.com/office/drawing/2014/main" id="{BA0AEAD0-591E-9C5C-8A81-C0711D8F231D}"/>
              </a:ext>
            </a:extLst>
          </p:cNvPr>
          <p:cNvPicPr>
            <a:picLocks noChangeAspect="1"/>
          </p:cNvPicPr>
          <p:nvPr/>
        </p:nvPicPr>
        <p:blipFill>
          <a:blip r:embed="rId2"/>
          <a:stretch>
            <a:fillRect/>
          </a:stretch>
        </p:blipFill>
        <p:spPr>
          <a:xfrm>
            <a:off x="9766298" y="236002"/>
            <a:ext cx="2071300" cy="944024"/>
          </a:xfrm>
          <a:prstGeom prst="rect">
            <a:avLst/>
          </a:prstGeom>
          <a:noFill/>
          <a:ln cap="flat">
            <a:noFill/>
          </a:ln>
          <a:effectLst>
            <a:outerShdw dist="22997" dir="5400000" algn="tl">
              <a:srgbClr val="000000">
                <a:alpha val="35000"/>
              </a:srgbClr>
            </a:outerShdw>
          </a:effectLst>
        </p:spPr>
      </p:pic>
      <p:sp>
        <p:nvSpPr>
          <p:cNvPr id="11" name="CuadroTexto 10">
            <a:extLst>
              <a:ext uri="{FF2B5EF4-FFF2-40B4-BE49-F238E27FC236}">
                <a16:creationId xmlns:a16="http://schemas.microsoft.com/office/drawing/2014/main" id="{F6FC4864-6396-8CB9-E7DC-48F205E024E7}"/>
              </a:ext>
            </a:extLst>
          </p:cNvPr>
          <p:cNvSpPr txBox="1"/>
          <p:nvPr/>
        </p:nvSpPr>
        <p:spPr>
          <a:xfrm>
            <a:off x="9558425" y="62501"/>
            <a:ext cx="2915158" cy="338554"/>
          </a:xfrm>
          <a:prstGeom prst="rect">
            <a:avLst/>
          </a:prstGeom>
          <a:noFill/>
        </p:spPr>
        <p:txBody>
          <a:bodyPr wrap="square">
            <a:spAutoFit/>
          </a:bodyPr>
          <a:lstStyle/>
          <a:p>
            <a:pPr marL="0" marR="0" lvl="0" indent="0" algn="l" defTabSz="45719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ES" sz="1600" b="1" i="0" u="none" strike="noStrike" kern="0" cap="none" spc="0" baseline="0" dirty="0">
                <a:solidFill>
                  <a:srgbClr val="4A452A"/>
                </a:solidFill>
                <a:uFillTx/>
                <a:latin typeface="Arial" panose="020B0604020202020204" pitchFamily="34" charset="0"/>
                <a:cs typeface="Arial" panose="020B0604020202020204" pitchFamily="34" charset="0"/>
              </a:rPr>
              <a:t>Región Metropolitana</a:t>
            </a:r>
          </a:p>
        </p:txBody>
      </p:sp>
      <p:sp>
        <p:nvSpPr>
          <p:cNvPr id="62" name="Rectángulo 61">
            <a:extLst>
              <a:ext uri="{FF2B5EF4-FFF2-40B4-BE49-F238E27FC236}">
                <a16:creationId xmlns:a16="http://schemas.microsoft.com/office/drawing/2014/main" id="{22C4C502-DCA4-1131-5B29-437D8DCEB0A3}"/>
              </a:ext>
            </a:extLst>
          </p:cNvPr>
          <p:cNvSpPr/>
          <p:nvPr/>
        </p:nvSpPr>
        <p:spPr>
          <a:xfrm flipH="1">
            <a:off x="1583736" y="159145"/>
            <a:ext cx="5305073" cy="1491198"/>
          </a:xfrm>
          <a:prstGeom prst="rect">
            <a:avLst/>
          </a:prstGeom>
          <a:solidFill>
            <a:schemeClr val="tx2">
              <a:lumMod val="20000"/>
              <a:lumOff val="80000"/>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spcAft>
                <a:spcPts val="1200"/>
              </a:spcAft>
            </a:pPr>
            <a:r>
              <a:rPr lang="es-ES_tradnl" sz="2000" dirty="0">
                <a:solidFill>
                  <a:schemeClr val="accent2"/>
                </a:solidFill>
                <a:latin typeface="Arial" panose="020B0604020202020204" pitchFamily="34" charset="0"/>
                <a:cs typeface="Arial" panose="020B0604020202020204" pitchFamily="34" charset="0"/>
              </a:rPr>
              <a:t>TERRITORIO FUNCIONAL CHACABUCO</a:t>
            </a:r>
          </a:p>
          <a:p>
            <a:pPr algn="ctr">
              <a:spcAft>
                <a:spcPts val="1200"/>
              </a:spcAft>
            </a:pPr>
            <a:r>
              <a:rPr lang="es-ES_tradnl" sz="2000" dirty="0">
                <a:solidFill>
                  <a:schemeClr val="accent2"/>
                </a:solidFill>
                <a:latin typeface="Arial" panose="020B0604020202020204" pitchFamily="34" charset="0"/>
                <a:cs typeface="Arial" panose="020B0604020202020204" pitchFamily="34" charset="0"/>
              </a:rPr>
              <a:t>COMUNA TIL </a:t>
            </a:r>
            <a:r>
              <a:rPr lang="es-ES_tradnl" sz="2000" dirty="0" err="1">
                <a:solidFill>
                  <a:schemeClr val="accent2"/>
                </a:solidFill>
                <a:latin typeface="Arial" panose="020B0604020202020204" pitchFamily="34" charset="0"/>
                <a:cs typeface="Arial" panose="020B0604020202020204" pitchFamily="34" charset="0"/>
              </a:rPr>
              <a:t>TIL</a:t>
            </a:r>
            <a:endParaRPr lang="es-ES_tradnl" sz="2000" dirty="0">
              <a:solidFill>
                <a:schemeClr val="accent2"/>
              </a:solidFill>
              <a:latin typeface="Arial" panose="020B0604020202020204" pitchFamily="34" charset="0"/>
              <a:cs typeface="Arial" panose="020B0604020202020204" pitchFamily="34" charset="0"/>
            </a:endParaRPr>
          </a:p>
        </p:txBody>
      </p:sp>
      <p:sp>
        <p:nvSpPr>
          <p:cNvPr id="91" name="CuadroTexto 90">
            <a:extLst>
              <a:ext uri="{FF2B5EF4-FFF2-40B4-BE49-F238E27FC236}">
                <a16:creationId xmlns:a16="http://schemas.microsoft.com/office/drawing/2014/main" id="{1C1B4CB7-5B70-F229-81FF-EC1BB39EC495}"/>
              </a:ext>
            </a:extLst>
          </p:cNvPr>
          <p:cNvSpPr txBox="1">
            <a:spLocks/>
          </p:cNvSpPr>
          <p:nvPr/>
        </p:nvSpPr>
        <p:spPr>
          <a:xfrm>
            <a:off x="579651" y="441743"/>
            <a:ext cx="306001" cy="6247864"/>
          </a:xfrm>
          <a:prstGeom prst="rect">
            <a:avLst/>
          </a:prstGeom>
          <a:noFill/>
        </p:spPr>
        <p:txBody>
          <a:bodyPr vert="horz" wrap="square" rtlCol="0">
            <a:spAutoFit/>
          </a:bodyPr>
          <a:lstStyle/>
          <a:p>
            <a:r>
              <a:rPr lang="es-ES_tradnl" sz="2000" dirty="0">
                <a:latin typeface="Arial" panose="020B0604020202020204" pitchFamily="34" charset="0"/>
                <a:cs typeface="Arial" panose="020B0604020202020204" pitchFamily="34" charset="0"/>
              </a:rPr>
              <a:t>CONTEXTO</a:t>
            </a:r>
          </a:p>
          <a:p>
            <a:r>
              <a:rPr lang="es-ES_tradnl" sz="2000" dirty="0">
                <a:latin typeface="Arial" panose="020B0604020202020204" pitchFamily="34" charset="0"/>
                <a:cs typeface="Arial" panose="020B0604020202020204" pitchFamily="34" charset="0"/>
              </a:rPr>
              <a:t> TERRITORIAL</a:t>
            </a:r>
          </a:p>
        </p:txBody>
      </p:sp>
      <p:pic>
        <p:nvPicPr>
          <p:cNvPr id="2050" name="Picture 2" descr="Til Til - Wikipedia, la enciclopedia libre">
            <a:extLst>
              <a:ext uri="{FF2B5EF4-FFF2-40B4-BE49-F238E27FC236}">
                <a16:creationId xmlns:a16="http://schemas.microsoft.com/office/drawing/2014/main" id="{CDA9A66D-8B8E-4AA6-9EFD-CCF4123D4D9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86804" y="2169994"/>
            <a:ext cx="3970876" cy="3309063"/>
          </a:xfrm>
          <a:prstGeom prst="rect">
            <a:avLst/>
          </a:prstGeom>
          <a:noFill/>
          <a:extLst>
            <a:ext uri="{909E8E84-426E-40DD-AFC4-6F175D3DCCD1}">
              <a14:hiddenFill xmlns:a14="http://schemas.microsoft.com/office/drawing/2010/main">
                <a:solidFill>
                  <a:srgbClr val="FFFFFF"/>
                </a:solidFill>
              </a14:hiddenFill>
            </a:ext>
          </a:extLst>
        </p:spPr>
      </p:pic>
      <p:sp>
        <p:nvSpPr>
          <p:cNvPr id="43" name="Rectángulo 1">
            <a:extLst>
              <a:ext uri="{FF2B5EF4-FFF2-40B4-BE49-F238E27FC236}">
                <a16:creationId xmlns:a16="http://schemas.microsoft.com/office/drawing/2014/main" id="{F4B404BC-A80E-4E37-8D6D-0FBB1235130D}"/>
              </a:ext>
            </a:extLst>
          </p:cNvPr>
          <p:cNvSpPr/>
          <p:nvPr/>
        </p:nvSpPr>
        <p:spPr>
          <a:xfrm>
            <a:off x="7941959" y="2950150"/>
            <a:ext cx="3895639" cy="1815882"/>
          </a:xfrm>
          <a:prstGeom prst="rect">
            <a:avLst/>
          </a:prstGeom>
          <a:ln>
            <a:noFill/>
          </a:ln>
        </p:spPr>
        <p:style>
          <a:lnRef idx="2">
            <a:schemeClr val="dk1"/>
          </a:lnRef>
          <a:fillRef idx="1">
            <a:schemeClr val="lt1"/>
          </a:fillRef>
          <a:effectRef idx="0">
            <a:schemeClr val="dk1"/>
          </a:effectRef>
          <a:fontRef idx="minor">
            <a:schemeClr val="dk1"/>
          </a:fontRef>
        </p:style>
        <p:txBody>
          <a:bodyPr vert="horz" wrap="square" lIns="91440" tIns="45720" rIns="91440" bIns="45720" anchor="t" anchorCtr="0" compatLnSpc="1">
            <a:spAutoFit/>
          </a:bodyPr>
          <a:lstStyle/>
          <a:p>
            <a:pPr marL="628641" lvl="1" indent="-285750" algn="just" defTabSz="457190">
              <a:buSzPct val="100000"/>
              <a:buFont typeface="Wingdings" panose="05000000000000000000" pitchFamily="2" charset="2"/>
              <a:buChar char="ü"/>
            </a:pPr>
            <a:r>
              <a:rPr lang="es-ES" sz="1600" kern="0" dirty="0">
                <a:solidFill>
                  <a:srgbClr val="000000"/>
                </a:solidFill>
                <a:latin typeface="Arial" panose="020B0604020202020204" pitchFamily="34" charset="0"/>
                <a:cs typeface="Arial" panose="020B0604020202020204" pitchFamily="34" charset="0"/>
              </a:rPr>
              <a:t>Declarada Zona de rezago (2022).</a:t>
            </a:r>
          </a:p>
          <a:p>
            <a:pPr marL="628641" lvl="1" indent="-285750" algn="just" defTabSz="457190">
              <a:buSzPct val="100000"/>
              <a:buFont typeface="Wingdings" panose="05000000000000000000" pitchFamily="2" charset="2"/>
              <a:buChar char="ü"/>
            </a:pPr>
            <a:r>
              <a:rPr lang="es-ES" sz="1600" kern="0" dirty="0">
                <a:solidFill>
                  <a:srgbClr val="000000"/>
                </a:solidFill>
                <a:latin typeface="Arial" panose="020B0604020202020204" pitchFamily="34" charset="0"/>
                <a:cs typeface="Arial" panose="020B0604020202020204" pitchFamily="34" charset="0"/>
              </a:rPr>
              <a:t>Zona de sacrificio, que lleva una carga medioambiental.</a:t>
            </a:r>
          </a:p>
          <a:p>
            <a:pPr marL="628641" lvl="1" indent="-285750" algn="just" defTabSz="457190">
              <a:buSzPct val="100000"/>
              <a:buFont typeface="Wingdings" panose="05000000000000000000" pitchFamily="2" charset="2"/>
              <a:buChar char="ü"/>
            </a:pPr>
            <a:r>
              <a:rPr lang="es-ES" sz="1600" kern="0" dirty="0">
                <a:solidFill>
                  <a:srgbClr val="000000"/>
                </a:solidFill>
                <a:latin typeface="Arial" panose="020B0604020202020204" pitchFamily="34" charset="0"/>
                <a:cs typeface="Arial" panose="020B0604020202020204" pitchFamily="34" charset="0"/>
              </a:rPr>
              <a:t>Creación de  plan de fortalecimiento </a:t>
            </a:r>
            <a:r>
              <a:rPr lang="es-ES" sz="1600" kern="0" dirty="0" err="1">
                <a:solidFill>
                  <a:srgbClr val="000000"/>
                </a:solidFill>
                <a:latin typeface="Arial" panose="020B0604020202020204" pitchFamily="34" charset="0"/>
                <a:cs typeface="Arial" panose="020B0604020202020204" pitchFamily="34" charset="0"/>
              </a:rPr>
              <a:t>Til</a:t>
            </a:r>
            <a:r>
              <a:rPr lang="es-ES" sz="1600" kern="0" dirty="0">
                <a:solidFill>
                  <a:srgbClr val="000000"/>
                </a:solidFill>
                <a:latin typeface="Arial" panose="020B0604020202020204" pitchFamily="34" charset="0"/>
                <a:cs typeface="Arial" panose="020B0604020202020204" pitchFamily="34" charset="0"/>
              </a:rPr>
              <a:t> </a:t>
            </a:r>
            <a:r>
              <a:rPr lang="es-ES" sz="1600" kern="0" dirty="0" err="1">
                <a:solidFill>
                  <a:srgbClr val="000000"/>
                </a:solidFill>
                <a:latin typeface="Arial" panose="020B0604020202020204" pitchFamily="34" charset="0"/>
                <a:cs typeface="Arial" panose="020B0604020202020204" pitchFamily="34" charset="0"/>
              </a:rPr>
              <a:t>Til</a:t>
            </a:r>
            <a:r>
              <a:rPr lang="es-ES" sz="1600" kern="0" dirty="0">
                <a:solidFill>
                  <a:srgbClr val="000000"/>
                </a:solidFill>
                <a:latin typeface="Arial" panose="020B0604020202020204" pitchFamily="34" charset="0"/>
                <a:cs typeface="Arial" panose="020B0604020202020204" pitchFamily="34" charset="0"/>
              </a:rPr>
              <a:t> (GORE 2022).</a:t>
            </a:r>
          </a:p>
        </p:txBody>
      </p:sp>
      <p:sp>
        <p:nvSpPr>
          <p:cNvPr id="44" name="Rectángulo 1">
            <a:extLst>
              <a:ext uri="{FF2B5EF4-FFF2-40B4-BE49-F238E27FC236}">
                <a16:creationId xmlns:a16="http://schemas.microsoft.com/office/drawing/2014/main" id="{7E69CBF6-CA8B-4D90-8F3F-665987259F74}"/>
              </a:ext>
            </a:extLst>
          </p:cNvPr>
          <p:cNvSpPr/>
          <p:nvPr/>
        </p:nvSpPr>
        <p:spPr>
          <a:xfrm>
            <a:off x="7941957" y="4761186"/>
            <a:ext cx="3895639" cy="2062103"/>
          </a:xfrm>
          <a:prstGeom prst="rect">
            <a:avLst/>
          </a:prstGeom>
          <a:ln>
            <a:noFill/>
          </a:ln>
        </p:spPr>
        <p:style>
          <a:lnRef idx="2">
            <a:schemeClr val="dk1"/>
          </a:lnRef>
          <a:fillRef idx="1">
            <a:schemeClr val="lt1"/>
          </a:fillRef>
          <a:effectRef idx="0">
            <a:schemeClr val="dk1"/>
          </a:effectRef>
          <a:fontRef idx="minor">
            <a:schemeClr val="dk1"/>
          </a:fontRef>
        </p:style>
        <p:txBody>
          <a:bodyPr vert="horz" wrap="square" lIns="91440" tIns="45720" rIns="91440" bIns="45720" anchor="t" anchorCtr="0" compatLnSpc="1">
            <a:spAutoFit/>
          </a:bodyPr>
          <a:lstStyle/>
          <a:p>
            <a:pPr marL="342891" lvl="1" algn="just" defTabSz="457190">
              <a:buSzPct val="100000"/>
            </a:pPr>
            <a:r>
              <a:rPr lang="es-ES" sz="1600" kern="0" dirty="0">
                <a:solidFill>
                  <a:srgbClr val="000000"/>
                </a:solidFill>
                <a:latin typeface="Arial" panose="020B0604020202020204" pitchFamily="34" charset="0"/>
                <a:cs typeface="Arial" panose="020B0604020202020204" pitchFamily="34" charset="0"/>
              </a:rPr>
              <a:t>Principales actividades económicas desarrolladas en la comuna:</a:t>
            </a:r>
            <a:br>
              <a:rPr lang="es-ES" sz="1600" kern="0" dirty="0">
                <a:solidFill>
                  <a:srgbClr val="000000"/>
                </a:solidFill>
                <a:latin typeface="Arial" panose="020B0604020202020204" pitchFamily="34" charset="0"/>
                <a:cs typeface="Arial" panose="020B0604020202020204" pitchFamily="34" charset="0"/>
              </a:rPr>
            </a:br>
            <a:endParaRPr lang="es-ES" sz="1600" kern="0" dirty="0">
              <a:solidFill>
                <a:srgbClr val="000000"/>
              </a:solidFill>
              <a:latin typeface="Arial" panose="020B0604020202020204" pitchFamily="34" charset="0"/>
              <a:cs typeface="Arial" panose="020B0604020202020204" pitchFamily="34" charset="0"/>
            </a:endParaRPr>
          </a:p>
          <a:p>
            <a:pPr marL="685791" lvl="1" indent="-342900" algn="just" defTabSz="457190">
              <a:buSzPct val="100000"/>
              <a:buFont typeface="+mj-lt"/>
              <a:buAutoNum type="arabicPeriod"/>
            </a:pPr>
            <a:r>
              <a:rPr lang="es-ES" sz="1600" kern="0" dirty="0">
                <a:solidFill>
                  <a:srgbClr val="000000"/>
                </a:solidFill>
                <a:latin typeface="Arial" panose="020B0604020202020204" pitchFamily="34" charset="0"/>
                <a:cs typeface="Arial" panose="020B0604020202020204" pitchFamily="34" charset="0"/>
              </a:rPr>
              <a:t>C</a:t>
            </a:r>
            <a:r>
              <a:rPr lang="es-419" sz="1600" kern="0" dirty="0" err="1">
                <a:solidFill>
                  <a:srgbClr val="000000"/>
                </a:solidFill>
                <a:latin typeface="Arial" panose="020B0604020202020204" pitchFamily="34" charset="0"/>
                <a:cs typeface="Arial" panose="020B0604020202020204" pitchFamily="34" charset="0"/>
              </a:rPr>
              <a:t>omercio</a:t>
            </a:r>
            <a:r>
              <a:rPr lang="es-419" sz="1600" kern="0" dirty="0">
                <a:solidFill>
                  <a:srgbClr val="000000"/>
                </a:solidFill>
                <a:latin typeface="Arial" panose="020B0604020202020204" pitchFamily="34" charset="0"/>
                <a:cs typeface="Arial" panose="020B0604020202020204" pitchFamily="34" charset="0"/>
              </a:rPr>
              <a:t> al por mayor y al por menor.</a:t>
            </a:r>
          </a:p>
          <a:p>
            <a:pPr marL="685791" lvl="1" indent="-342900" algn="just" defTabSz="457190">
              <a:buSzPct val="100000"/>
              <a:buFont typeface="+mj-lt"/>
              <a:buAutoNum type="arabicPeriod"/>
            </a:pPr>
            <a:r>
              <a:rPr lang="es-419" sz="1600" kern="0" dirty="0">
                <a:solidFill>
                  <a:srgbClr val="000000"/>
                </a:solidFill>
                <a:latin typeface="Arial" panose="020B0604020202020204" pitchFamily="34" charset="0"/>
                <a:cs typeface="Arial" panose="020B0604020202020204" pitchFamily="34" charset="0"/>
              </a:rPr>
              <a:t>Transporte y almacenamiento.</a:t>
            </a:r>
          </a:p>
          <a:p>
            <a:pPr marL="685791" lvl="1" indent="-342900" algn="just" defTabSz="457190">
              <a:buSzPct val="100000"/>
              <a:buFont typeface="+mj-lt"/>
              <a:buAutoNum type="arabicPeriod"/>
            </a:pPr>
            <a:r>
              <a:rPr lang="es-419" sz="1600" kern="0" dirty="0">
                <a:solidFill>
                  <a:srgbClr val="000000"/>
                </a:solidFill>
                <a:latin typeface="Arial" panose="020B0604020202020204" pitchFamily="34" charset="0"/>
                <a:cs typeface="Arial" panose="020B0604020202020204" pitchFamily="34" charset="0"/>
              </a:rPr>
              <a:t>Agricultura, ganadería, silvicultura y pesca</a:t>
            </a:r>
            <a:endParaRPr lang="es-ES" sz="1600" kern="0" dirty="0">
              <a:solidFill>
                <a:srgbClr val="000000"/>
              </a:solidFill>
              <a:latin typeface="Arial" panose="020B0604020202020204" pitchFamily="34" charset="0"/>
              <a:cs typeface="Arial" panose="020B0604020202020204" pitchFamily="34" charset="0"/>
            </a:endParaRPr>
          </a:p>
        </p:txBody>
      </p:sp>
      <p:cxnSp>
        <p:nvCxnSpPr>
          <p:cNvPr id="45" name="Conector recto 44">
            <a:extLst>
              <a:ext uri="{FF2B5EF4-FFF2-40B4-BE49-F238E27FC236}">
                <a16:creationId xmlns:a16="http://schemas.microsoft.com/office/drawing/2014/main" id="{42D8B039-1E87-4CE2-80F3-471704AC668E}"/>
              </a:ext>
            </a:extLst>
          </p:cNvPr>
          <p:cNvCxnSpPr>
            <a:cxnSpLocks/>
          </p:cNvCxnSpPr>
          <p:nvPr/>
        </p:nvCxnSpPr>
        <p:spPr>
          <a:xfrm>
            <a:off x="6888809" y="2961155"/>
            <a:ext cx="4866837" cy="0"/>
          </a:xfrm>
          <a:prstGeom prst="line">
            <a:avLst/>
          </a:prstGeom>
          <a:ln w="12700"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grpSp>
        <p:nvGrpSpPr>
          <p:cNvPr id="46" name="Grupo 45">
            <a:extLst>
              <a:ext uri="{FF2B5EF4-FFF2-40B4-BE49-F238E27FC236}">
                <a16:creationId xmlns:a16="http://schemas.microsoft.com/office/drawing/2014/main" id="{3AA44A64-6CF5-4883-AF34-4DA229979C9A}"/>
              </a:ext>
            </a:extLst>
          </p:cNvPr>
          <p:cNvGrpSpPr/>
          <p:nvPr/>
        </p:nvGrpSpPr>
        <p:grpSpPr>
          <a:xfrm>
            <a:off x="7066677" y="1586837"/>
            <a:ext cx="976088" cy="967507"/>
            <a:chOff x="7340353" y="1396482"/>
            <a:chExt cx="976088" cy="967507"/>
          </a:xfrm>
        </p:grpSpPr>
        <p:sp>
          <p:nvSpPr>
            <p:cNvPr id="47" name="Rectángulo 46">
              <a:extLst>
                <a:ext uri="{FF2B5EF4-FFF2-40B4-BE49-F238E27FC236}">
                  <a16:creationId xmlns:a16="http://schemas.microsoft.com/office/drawing/2014/main" id="{038ABA35-67C8-44DE-9EA7-462294C6B86F}"/>
                </a:ext>
              </a:extLst>
            </p:cNvPr>
            <p:cNvSpPr/>
            <p:nvPr/>
          </p:nvSpPr>
          <p:spPr>
            <a:xfrm>
              <a:off x="7340353" y="1409182"/>
              <a:ext cx="970433" cy="954807"/>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s-ES_tradnl" sz="1100"/>
            </a:p>
          </p:txBody>
        </p:sp>
        <p:pic>
          <p:nvPicPr>
            <p:cNvPr id="48" name="Gráfico 47" descr="Mapa con marcador contorno">
              <a:extLst>
                <a:ext uri="{FF2B5EF4-FFF2-40B4-BE49-F238E27FC236}">
                  <a16:creationId xmlns:a16="http://schemas.microsoft.com/office/drawing/2014/main" id="{E6104976-B1EA-4D22-BE05-2CAA2DBBF14C}"/>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402041" y="1396482"/>
              <a:ext cx="914400" cy="914400"/>
            </a:xfrm>
            <a:prstGeom prst="rect">
              <a:avLst/>
            </a:prstGeom>
          </p:spPr>
        </p:pic>
      </p:grpSp>
      <p:grpSp>
        <p:nvGrpSpPr>
          <p:cNvPr id="49" name="Grupo 48">
            <a:extLst>
              <a:ext uri="{FF2B5EF4-FFF2-40B4-BE49-F238E27FC236}">
                <a16:creationId xmlns:a16="http://schemas.microsoft.com/office/drawing/2014/main" id="{2B415264-C7AF-4A10-AB96-FFD7600796DB}"/>
              </a:ext>
            </a:extLst>
          </p:cNvPr>
          <p:cNvGrpSpPr/>
          <p:nvPr/>
        </p:nvGrpSpPr>
        <p:grpSpPr>
          <a:xfrm>
            <a:off x="7100349" y="4971414"/>
            <a:ext cx="970433" cy="1008550"/>
            <a:chOff x="7346008" y="4971414"/>
            <a:chExt cx="970433" cy="1008550"/>
          </a:xfrm>
        </p:grpSpPr>
        <p:sp>
          <p:nvSpPr>
            <p:cNvPr id="50" name="Rectángulo 49">
              <a:extLst>
                <a:ext uri="{FF2B5EF4-FFF2-40B4-BE49-F238E27FC236}">
                  <a16:creationId xmlns:a16="http://schemas.microsoft.com/office/drawing/2014/main" id="{3D5C3382-21B4-45FA-A34C-F59E94D7946A}"/>
                </a:ext>
              </a:extLst>
            </p:cNvPr>
            <p:cNvSpPr/>
            <p:nvPr/>
          </p:nvSpPr>
          <p:spPr>
            <a:xfrm>
              <a:off x="7346008" y="4971414"/>
              <a:ext cx="970433" cy="954807"/>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s-ES_tradnl" sz="1100"/>
            </a:p>
          </p:txBody>
        </p:sp>
        <p:pic>
          <p:nvPicPr>
            <p:cNvPr id="51" name="Gráfico 50" descr="Crecimiento empresarial contorno">
              <a:extLst>
                <a:ext uri="{FF2B5EF4-FFF2-40B4-BE49-F238E27FC236}">
                  <a16:creationId xmlns:a16="http://schemas.microsoft.com/office/drawing/2014/main" id="{810367D7-B029-49D7-99D1-C46A7066DEA6}"/>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7374024" y="5065564"/>
              <a:ext cx="914400" cy="914400"/>
            </a:xfrm>
            <a:prstGeom prst="rect">
              <a:avLst/>
            </a:prstGeom>
          </p:spPr>
        </p:pic>
      </p:grpSp>
      <p:grpSp>
        <p:nvGrpSpPr>
          <p:cNvPr id="52" name="Grupo 51">
            <a:extLst>
              <a:ext uri="{FF2B5EF4-FFF2-40B4-BE49-F238E27FC236}">
                <a16:creationId xmlns:a16="http://schemas.microsoft.com/office/drawing/2014/main" id="{5904D2AF-8FDB-46DB-84FF-802F61712FEF}"/>
              </a:ext>
            </a:extLst>
          </p:cNvPr>
          <p:cNvGrpSpPr/>
          <p:nvPr/>
        </p:nvGrpSpPr>
        <p:grpSpPr>
          <a:xfrm>
            <a:off x="7092597" y="3247823"/>
            <a:ext cx="970433" cy="991694"/>
            <a:chOff x="7338258" y="3247823"/>
            <a:chExt cx="970433" cy="991694"/>
          </a:xfrm>
        </p:grpSpPr>
        <p:sp>
          <p:nvSpPr>
            <p:cNvPr id="53" name="Rectángulo 52">
              <a:extLst>
                <a:ext uri="{FF2B5EF4-FFF2-40B4-BE49-F238E27FC236}">
                  <a16:creationId xmlns:a16="http://schemas.microsoft.com/office/drawing/2014/main" id="{F74E9DBD-1587-4BE2-A619-4A478BBDF568}"/>
                </a:ext>
              </a:extLst>
            </p:cNvPr>
            <p:cNvSpPr/>
            <p:nvPr/>
          </p:nvSpPr>
          <p:spPr>
            <a:xfrm>
              <a:off x="7338258" y="3247823"/>
              <a:ext cx="970433" cy="954807"/>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s-ES_tradnl" sz="1100"/>
            </a:p>
          </p:txBody>
        </p:sp>
        <p:pic>
          <p:nvPicPr>
            <p:cNvPr id="54" name="Gráfico 53" descr="Usuarios contorno">
              <a:extLst>
                <a:ext uri="{FF2B5EF4-FFF2-40B4-BE49-F238E27FC236}">
                  <a16:creationId xmlns:a16="http://schemas.microsoft.com/office/drawing/2014/main" id="{BB95FA80-76F2-4A85-8643-648A8E856729}"/>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7366274" y="3325117"/>
              <a:ext cx="914400" cy="914400"/>
            </a:xfrm>
            <a:prstGeom prst="rect">
              <a:avLst/>
            </a:prstGeom>
          </p:spPr>
        </p:pic>
      </p:grpSp>
      <p:cxnSp>
        <p:nvCxnSpPr>
          <p:cNvPr id="55" name="Conector recto 54">
            <a:extLst>
              <a:ext uri="{FF2B5EF4-FFF2-40B4-BE49-F238E27FC236}">
                <a16:creationId xmlns:a16="http://schemas.microsoft.com/office/drawing/2014/main" id="{3B406EEF-8691-4B22-B737-8F2FE7ED3C77}"/>
              </a:ext>
            </a:extLst>
          </p:cNvPr>
          <p:cNvCxnSpPr>
            <a:cxnSpLocks/>
          </p:cNvCxnSpPr>
          <p:nvPr/>
        </p:nvCxnSpPr>
        <p:spPr>
          <a:xfrm>
            <a:off x="6888809" y="4762283"/>
            <a:ext cx="4866837" cy="0"/>
          </a:xfrm>
          <a:prstGeom prst="line">
            <a:avLst/>
          </a:prstGeom>
          <a:ln w="12700"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6" name="Rectángulo 1">
            <a:extLst>
              <a:ext uri="{FF2B5EF4-FFF2-40B4-BE49-F238E27FC236}">
                <a16:creationId xmlns:a16="http://schemas.microsoft.com/office/drawing/2014/main" id="{4DBAA550-BD86-4EC8-81EC-CA48FE9391C4}"/>
              </a:ext>
            </a:extLst>
          </p:cNvPr>
          <p:cNvSpPr/>
          <p:nvPr/>
        </p:nvSpPr>
        <p:spPr>
          <a:xfrm>
            <a:off x="7941958" y="1141816"/>
            <a:ext cx="3895640" cy="1815882"/>
          </a:xfrm>
          <a:prstGeom prst="rect">
            <a:avLst/>
          </a:prstGeom>
          <a:ln>
            <a:noFill/>
          </a:ln>
        </p:spPr>
        <p:style>
          <a:lnRef idx="2">
            <a:schemeClr val="dk1"/>
          </a:lnRef>
          <a:fillRef idx="1">
            <a:schemeClr val="lt1"/>
          </a:fillRef>
          <a:effectRef idx="0">
            <a:schemeClr val="dk1"/>
          </a:effectRef>
          <a:fontRef idx="minor">
            <a:schemeClr val="dk1"/>
          </a:fontRef>
        </p:style>
        <p:txBody>
          <a:bodyPr vert="horz" wrap="square" lIns="91440" tIns="45720" rIns="91440" bIns="45720" anchor="t" anchorCtr="0" compatLnSpc="1">
            <a:spAutoFit/>
          </a:bodyPr>
          <a:lstStyle/>
          <a:p>
            <a:pPr marL="628641" lvl="1" indent="-285750" algn="just" defTabSz="457190">
              <a:buSzPct val="100000"/>
              <a:buFont typeface="Wingdings" panose="05000000000000000000" pitchFamily="2" charset="2"/>
              <a:buChar char="ü"/>
              <a:defRPr sz="1800" b="0" i="0" u="none" strike="noStrike" kern="0" cap="none" spc="0" baseline="0">
                <a:solidFill>
                  <a:srgbClr val="000000"/>
                </a:solidFill>
                <a:uFillTx/>
              </a:defRPr>
            </a:pPr>
            <a:r>
              <a:rPr lang="es-419" sz="1600" dirty="0">
                <a:latin typeface="Arial" panose="020B0604020202020204" pitchFamily="34" charset="0"/>
                <a:cs typeface="Arial" panose="020B0604020202020204" pitchFamily="34" charset="0"/>
              </a:rPr>
              <a:t>Tiene una superficie de 653.0  km².</a:t>
            </a:r>
          </a:p>
          <a:p>
            <a:pPr marL="628641" lvl="1" indent="-285750" algn="just" defTabSz="457190">
              <a:buSzPct val="100000"/>
              <a:buFont typeface="Wingdings" panose="05000000000000000000" pitchFamily="2" charset="2"/>
              <a:buChar char="ü"/>
              <a:defRPr sz="1800" b="0" i="0" u="none" strike="noStrike" kern="0" cap="none" spc="0" baseline="0">
                <a:solidFill>
                  <a:srgbClr val="000000"/>
                </a:solidFill>
                <a:uFillTx/>
              </a:defRPr>
            </a:pPr>
            <a:r>
              <a:rPr lang="es-419" sz="1600" dirty="0">
                <a:latin typeface="Arial" panose="020B0604020202020204" pitchFamily="34" charset="0"/>
                <a:cs typeface="Arial" panose="020B0604020202020204" pitchFamily="34" charset="0"/>
              </a:rPr>
              <a:t>La componen el pueblo homónimo, Huertos Familiares, Polpaico, Rungue, Montenegro, Cerro Blanco, Santa Matilde y Caleu, entre otras localidades.</a:t>
            </a:r>
            <a:endParaRPr lang="es-E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42952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1">
            <a:extLst>
              <a:ext uri="{FF2B5EF4-FFF2-40B4-BE49-F238E27FC236}">
                <a16:creationId xmlns:a16="http://schemas.microsoft.com/office/drawing/2014/main" id="{B0CE1B5D-F563-46EE-1467-A92CCDAF3DA6}"/>
              </a:ext>
            </a:extLst>
          </p:cNvPr>
          <p:cNvSpPr/>
          <p:nvPr/>
        </p:nvSpPr>
        <p:spPr>
          <a:xfrm>
            <a:off x="2486377" y="2548391"/>
            <a:ext cx="1711149" cy="400110"/>
          </a:xfrm>
          <a:prstGeom prst="rect">
            <a:avLst/>
          </a:prstGeom>
          <a:ln>
            <a:noFill/>
          </a:ln>
        </p:spPr>
        <p:style>
          <a:lnRef idx="2">
            <a:schemeClr val="dk1"/>
          </a:lnRef>
          <a:fillRef idx="1">
            <a:schemeClr val="lt1"/>
          </a:fillRef>
          <a:effectRef idx="0">
            <a:schemeClr val="dk1"/>
          </a:effectRef>
          <a:fontRef idx="minor">
            <a:schemeClr val="dk1"/>
          </a:fontRef>
        </p:style>
        <p:txBody>
          <a:bodyPr vert="horz" wrap="square" lIns="91440" tIns="45720" rIns="91440" bIns="45720" anchor="t" anchorCtr="0" compatLnSpc="1">
            <a:spAutoFit/>
          </a:bodyPr>
          <a:lstStyle/>
          <a:p>
            <a:pPr marL="342891" marR="0" lvl="1" defTabSz="457190" rtl="0" fontAlgn="auto" hangingPunct="1">
              <a:lnSpc>
                <a:spcPct val="100000"/>
              </a:lnSpc>
              <a:spcBef>
                <a:spcPts val="0"/>
              </a:spcBef>
              <a:spcAft>
                <a:spcPts val="0"/>
              </a:spcAft>
              <a:buSzPct val="100000"/>
              <a:tabLst/>
              <a:defRPr sz="1800" b="0" i="0" u="none" strike="noStrike" kern="0" cap="none" spc="0" baseline="0">
                <a:solidFill>
                  <a:srgbClr val="000000"/>
                </a:solidFill>
                <a:uFillTx/>
              </a:defRPr>
            </a:pPr>
            <a:r>
              <a:rPr lang="es-MX" sz="2000" dirty="0">
                <a:latin typeface="Arial" panose="020B0604020202020204" pitchFamily="34" charset="0"/>
                <a:cs typeface="Arial" panose="020B0604020202020204" pitchFamily="34" charset="0"/>
              </a:rPr>
              <a:t>TURISMO</a:t>
            </a:r>
            <a:endParaRPr lang="es-ES" sz="2000" dirty="0">
              <a:latin typeface="Arial" panose="020B0604020202020204" pitchFamily="34" charset="0"/>
              <a:cs typeface="Arial" panose="020B0604020202020204" pitchFamily="34" charset="0"/>
            </a:endParaRPr>
          </a:p>
        </p:txBody>
      </p:sp>
      <p:sp>
        <p:nvSpPr>
          <p:cNvPr id="6" name="Rectángulo 5">
            <a:extLst>
              <a:ext uri="{FF2B5EF4-FFF2-40B4-BE49-F238E27FC236}">
                <a16:creationId xmlns:a16="http://schemas.microsoft.com/office/drawing/2014/main" id="{662585B4-66F4-3F97-5D86-8BB3B3F17F7A}"/>
              </a:ext>
            </a:extLst>
          </p:cNvPr>
          <p:cNvSpPr/>
          <p:nvPr/>
        </p:nvSpPr>
        <p:spPr>
          <a:xfrm flipH="1">
            <a:off x="-2" y="1"/>
            <a:ext cx="1465309" cy="6940761"/>
          </a:xfrm>
          <a:prstGeom prst="rect">
            <a:avLst/>
          </a:prstGeom>
          <a:solidFill>
            <a:schemeClr val="tx2">
              <a:lumMod val="20000"/>
              <a:lumOff val="80000"/>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s-ES_tradnl"/>
          </a:p>
        </p:txBody>
      </p:sp>
      <p:sp>
        <p:nvSpPr>
          <p:cNvPr id="7" name="CuadroTexto 6">
            <a:extLst>
              <a:ext uri="{FF2B5EF4-FFF2-40B4-BE49-F238E27FC236}">
                <a16:creationId xmlns:a16="http://schemas.microsoft.com/office/drawing/2014/main" id="{E85D83E7-D734-82F9-35F1-C993BC07F2FF}"/>
              </a:ext>
            </a:extLst>
          </p:cNvPr>
          <p:cNvSpPr txBox="1">
            <a:spLocks/>
          </p:cNvSpPr>
          <p:nvPr/>
        </p:nvSpPr>
        <p:spPr>
          <a:xfrm>
            <a:off x="579651" y="441743"/>
            <a:ext cx="306001" cy="6247864"/>
          </a:xfrm>
          <a:prstGeom prst="rect">
            <a:avLst/>
          </a:prstGeom>
          <a:noFill/>
        </p:spPr>
        <p:txBody>
          <a:bodyPr vert="horz" wrap="square" rtlCol="0">
            <a:spAutoFit/>
          </a:bodyPr>
          <a:lstStyle/>
          <a:p>
            <a:r>
              <a:rPr lang="es-ES_tradnl" sz="2000" dirty="0">
                <a:latin typeface="Arial" panose="020B0604020202020204" pitchFamily="34" charset="0"/>
                <a:cs typeface="Arial" panose="020B0604020202020204" pitchFamily="34" charset="0"/>
              </a:rPr>
              <a:t>CONTEXTO</a:t>
            </a:r>
          </a:p>
          <a:p>
            <a:r>
              <a:rPr lang="es-ES_tradnl" sz="2000" dirty="0">
                <a:latin typeface="Arial" panose="020B0604020202020204" pitchFamily="34" charset="0"/>
                <a:cs typeface="Arial" panose="020B0604020202020204" pitchFamily="34" charset="0"/>
              </a:rPr>
              <a:t> TERRITORIAL</a:t>
            </a:r>
          </a:p>
        </p:txBody>
      </p:sp>
      <p:pic>
        <p:nvPicPr>
          <p:cNvPr id="10" name="Imagen 4">
            <a:extLst>
              <a:ext uri="{FF2B5EF4-FFF2-40B4-BE49-F238E27FC236}">
                <a16:creationId xmlns:a16="http://schemas.microsoft.com/office/drawing/2014/main" id="{BA0AEAD0-591E-9C5C-8A81-C0711D8F231D}"/>
              </a:ext>
            </a:extLst>
          </p:cNvPr>
          <p:cNvPicPr>
            <a:picLocks noChangeAspect="1"/>
          </p:cNvPicPr>
          <p:nvPr/>
        </p:nvPicPr>
        <p:blipFill>
          <a:blip r:embed="rId2"/>
          <a:stretch>
            <a:fillRect/>
          </a:stretch>
        </p:blipFill>
        <p:spPr>
          <a:xfrm>
            <a:off x="10121125" y="177656"/>
            <a:ext cx="2071300" cy="944024"/>
          </a:xfrm>
          <a:prstGeom prst="rect">
            <a:avLst/>
          </a:prstGeom>
          <a:noFill/>
          <a:ln cap="flat">
            <a:noFill/>
          </a:ln>
          <a:effectLst>
            <a:outerShdw dist="22997" dir="5400000" algn="tl">
              <a:srgbClr val="000000">
                <a:alpha val="35000"/>
              </a:srgbClr>
            </a:outerShdw>
          </a:effectLst>
        </p:spPr>
      </p:pic>
      <p:sp>
        <p:nvSpPr>
          <p:cNvPr id="11" name="CuadroTexto 10">
            <a:extLst>
              <a:ext uri="{FF2B5EF4-FFF2-40B4-BE49-F238E27FC236}">
                <a16:creationId xmlns:a16="http://schemas.microsoft.com/office/drawing/2014/main" id="{F6FC4864-6396-8CB9-E7DC-48F205E024E7}"/>
              </a:ext>
            </a:extLst>
          </p:cNvPr>
          <p:cNvSpPr txBox="1"/>
          <p:nvPr/>
        </p:nvSpPr>
        <p:spPr>
          <a:xfrm>
            <a:off x="9630938" y="6686"/>
            <a:ext cx="2915158" cy="338554"/>
          </a:xfrm>
          <a:prstGeom prst="rect">
            <a:avLst/>
          </a:prstGeom>
          <a:noFill/>
        </p:spPr>
        <p:txBody>
          <a:bodyPr wrap="square">
            <a:spAutoFit/>
          </a:bodyPr>
          <a:lstStyle/>
          <a:p>
            <a:pPr marL="0" marR="0" lvl="0" indent="0" algn="l" defTabSz="45719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ES" sz="1600" b="1" i="0" u="none" strike="noStrike" kern="0" cap="none" spc="0" baseline="0" dirty="0">
                <a:solidFill>
                  <a:srgbClr val="4A452A"/>
                </a:solidFill>
                <a:uFillTx/>
                <a:latin typeface="Arial" panose="020B0604020202020204" pitchFamily="34" charset="0"/>
                <a:cs typeface="Arial" panose="020B0604020202020204" pitchFamily="34" charset="0"/>
              </a:rPr>
              <a:t>Región de Metropolitana</a:t>
            </a:r>
          </a:p>
        </p:txBody>
      </p:sp>
      <p:sp>
        <p:nvSpPr>
          <p:cNvPr id="12" name="Rectángulo 11">
            <a:extLst>
              <a:ext uri="{FF2B5EF4-FFF2-40B4-BE49-F238E27FC236}">
                <a16:creationId xmlns:a16="http://schemas.microsoft.com/office/drawing/2014/main" id="{737754B7-F0C2-2D0E-B972-2EE92C1E92B4}"/>
              </a:ext>
            </a:extLst>
          </p:cNvPr>
          <p:cNvSpPr/>
          <p:nvPr/>
        </p:nvSpPr>
        <p:spPr>
          <a:xfrm flipH="1">
            <a:off x="1704211" y="578902"/>
            <a:ext cx="2442680" cy="1491198"/>
          </a:xfrm>
          <a:prstGeom prst="rect">
            <a:avLst/>
          </a:prstGeom>
          <a:solidFill>
            <a:schemeClr val="tx2">
              <a:lumMod val="20000"/>
              <a:lumOff val="80000"/>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ES_tradnl" sz="2400" dirty="0">
                <a:solidFill>
                  <a:schemeClr val="accent2"/>
                </a:solidFill>
                <a:latin typeface="Arial" panose="020B0604020202020204" pitchFamily="34" charset="0"/>
                <a:cs typeface="Arial" panose="020B0604020202020204" pitchFamily="34" charset="0"/>
              </a:rPr>
              <a:t>ACTIVIDADES PRODUCTICAS</a:t>
            </a:r>
          </a:p>
        </p:txBody>
      </p:sp>
      <p:sp>
        <p:nvSpPr>
          <p:cNvPr id="17" name="Rectángulo 16">
            <a:extLst>
              <a:ext uri="{FF2B5EF4-FFF2-40B4-BE49-F238E27FC236}">
                <a16:creationId xmlns:a16="http://schemas.microsoft.com/office/drawing/2014/main" id="{E2BE34B6-5038-58D9-E037-CCADAE541723}"/>
              </a:ext>
            </a:extLst>
          </p:cNvPr>
          <p:cNvSpPr/>
          <p:nvPr/>
        </p:nvSpPr>
        <p:spPr>
          <a:xfrm>
            <a:off x="1744590" y="2512449"/>
            <a:ext cx="970433" cy="954807"/>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s-ES_tradnl" sz="1100"/>
          </a:p>
        </p:txBody>
      </p:sp>
      <p:sp>
        <p:nvSpPr>
          <p:cNvPr id="18" name="Rectángulo 17">
            <a:extLst>
              <a:ext uri="{FF2B5EF4-FFF2-40B4-BE49-F238E27FC236}">
                <a16:creationId xmlns:a16="http://schemas.microsoft.com/office/drawing/2014/main" id="{7E76DD83-6942-9621-4D61-CDCEA2A10B48}"/>
              </a:ext>
            </a:extLst>
          </p:cNvPr>
          <p:cNvSpPr/>
          <p:nvPr/>
        </p:nvSpPr>
        <p:spPr>
          <a:xfrm>
            <a:off x="1744590" y="3458290"/>
            <a:ext cx="982233" cy="622854"/>
          </a:xfrm>
          <a:prstGeom prst="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s-ES_tradnl" sz="1100"/>
          </a:p>
        </p:txBody>
      </p:sp>
      <p:sp>
        <p:nvSpPr>
          <p:cNvPr id="62" name="Rectángulo 61">
            <a:extLst>
              <a:ext uri="{FF2B5EF4-FFF2-40B4-BE49-F238E27FC236}">
                <a16:creationId xmlns:a16="http://schemas.microsoft.com/office/drawing/2014/main" id="{22C4C502-DCA4-1131-5B29-437D8DCEB0A3}"/>
              </a:ext>
            </a:extLst>
          </p:cNvPr>
          <p:cNvSpPr/>
          <p:nvPr/>
        </p:nvSpPr>
        <p:spPr>
          <a:xfrm flipH="1">
            <a:off x="4385794" y="578902"/>
            <a:ext cx="3202352" cy="1491198"/>
          </a:xfrm>
          <a:prstGeom prst="rect">
            <a:avLst/>
          </a:prstGeom>
          <a:solidFill>
            <a:schemeClr val="tx2">
              <a:lumMod val="20000"/>
              <a:lumOff val="80000"/>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ES_tradnl" sz="2400" dirty="0">
                <a:solidFill>
                  <a:schemeClr val="accent2"/>
                </a:solidFill>
                <a:latin typeface="Arial" panose="020B0604020202020204" pitchFamily="34" charset="0"/>
                <a:cs typeface="Arial" panose="020B0604020202020204" pitchFamily="34" charset="0"/>
              </a:rPr>
              <a:t>En el territorio </a:t>
            </a:r>
          </a:p>
          <a:p>
            <a:pPr algn="ctr"/>
            <a:r>
              <a:rPr lang="es-ES_tradnl" sz="2400" dirty="0">
                <a:solidFill>
                  <a:schemeClr val="accent2"/>
                </a:solidFill>
                <a:latin typeface="Arial" panose="020B0604020202020204" pitchFamily="34" charset="0"/>
                <a:cs typeface="Arial" panose="020B0604020202020204" pitchFamily="34" charset="0"/>
              </a:rPr>
              <a:t>Chacabuco</a:t>
            </a:r>
          </a:p>
        </p:txBody>
      </p:sp>
      <p:sp>
        <p:nvSpPr>
          <p:cNvPr id="63" name="Rectángulo 1">
            <a:extLst>
              <a:ext uri="{FF2B5EF4-FFF2-40B4-BE49-F238E27FC236}">
                <a16:creationId xmlns:a16="http://schemas.microsoft.com/office/drawing/2014/main" id="{7E60CD57-18B8-4EE9-44CA-E7820D6EB6CE}"/>
              </a:ext>
            </a:extLst>
          </p:cNvPr>
          <p:cNvSpPr/>
          <p:nvPr/>
        </p:nvSpPr>
        <p:spPr>
          <a:xfrm>
            <a:off x="5280434" y="2549111"/>
            <a:ext cx="2997226" cy="400110"/>
          </a:xfrm>
          <a:prstGeom prst="rect">
            <a:avLst/>
          </a:prstGeom>
          <a:ln>
            <a:noFill/>
          </a:ln>
        </p:spPr>
        <p:style>
          <a:lnRef idx="2">
            <a:schemeClr val="dk1"/>
          </a:lnRef>
          <a:fillRef idx="1">
            <a:schemeClr val="lt1"/>
          </a:fillRef>
          <a:effectRef idx="0">
            <a:schemeClr val="dk1"/>
          </a:effectRef>
          <a:fontRef idx="minor">
            <a:schemeClr val="dk1"/>
          </a:fontRef>
        </p:style>
        <p:txBody>
          <a:bodyPr vert="horz" wrap="square" lIns="91440" tIns="45720" rIns="91440" bIns="45720" anchor="t" anchorCtr="0" compatLnSpc="1">
            <a:spAutoFit/>
          </a:bodyPr>
          <a:lstStyle/>
          <a:p>
            <a:pPr marL="342891" marR="0" lvl="1" algn="l" defTabSz="457190" rtl="0" fontAlgn="auto" hangingPunct="1">
              <a:lnSpc>
                <a:spcPct val="100000"/>
              </a:lnSpc>
              <a:spcBef>
                <a:spcPts val="0"/>
              </a:spcBef>
              <a:spcAft>
                <a:spcPts val="0"/>
              </a:spcAft>
              <a:buSzPct val="100000"/>
              <a:tabLst/>
              <a:defRPr sz="1800" b="0" i="0" u="none" strike="noStrike" kern="0" cap="none" spc="0" baseline="0">
                <a:solidFill>
                  <a:srgbClr val="000000"/>
                </a:solidFill>
                <a:uFillTx/>
              </a:defRPr>
            </a:pPr>
            <a:r>
              <a:rPr lang="es-MX" sz="2000" dirty="0">
                <a:latin typeface="Arial" panose="020B0604020202020204" pitchFamily="34" charset="0"/>
                <a:cs typeface="Arial" panose="020B0604020202020204" pitchFamily="34" charset="0"/>
              </a:rPr>
              <a:t>AGROINDUSTRIA</a:t>
            </a:r>
            <a:endParaRPr lang="es-ES" sz="2000" dirty="0">
              <a:latin typeface="Arial" panose="020B0604020202020204" pitchFamily="34" charset="0"/>
              <a:cs typeface="Arial" panose="020B0604020202020204" pitchFamily="34" charset="0"/>
            </a:endParaRPr>
          </a:p>
        </p:txBody>
      </p:sp>
      <p:sp>
        <p:nvSpPr>
          <p:cNvPr id="65" name="Rectángulo 1">
            <a:extLst>
              <a:ext uri="{FF2B5EF4-FFF2-40B4-BE49-F238E27FC236}">
                <a16:creationId xmlns:a16="http://schemas.microsoft.com/office/drawing/2014/main" id="{35001615-4DFA-B2D4-3183-220578F1C845}"/>
              </a:ext>
            </a:extLst>
          </p:cNvPr>
          <p:cNvSpPr/>
          <p:nvPr/>
        </p:nvSpPr>
        <p:spPr>
          <a:xfrm>
            <a:off x="2387348" y="4387791"/>
            <a:ext cx="2481557" cy="400110"/>
          </a:xfrm>
          <a:prstGeom prst="rect">
            <a:avLst/>
          </a:prstGeom>
          <a:ln>
            <a:noFill/>
          </a:ln>
        </p:spPr>
        <p:style>
          <a:lnRef idx="2">
            <a:schemeClr val="dk1"/>
          </a:lnRef>
          <a:fillRef idx="1">
            <a:schemeClr val="lt1"/>
          </a:fillRef>
          <a:effectRef idx="0">
            <a:schemeClr val="dk1"/>
          </a:effectRef>
          <a:fontRef idx="minor">
            <a:schemeClr val="dk1"/>
          </a:fontRef>
        </p:style>
        <p:txBody>
          <a:bodyPr vert="horz" wrap="square" lIns="91440" tIns="45720" rIns="91440" bIns="45720" anchor="t" anchorCtr="0" compatLnSpc="1">
            <a:spAutoFit/>
          </a:bodyPr>
          <a:lstStyle/>
          <a:p>
            <a:pPr marL="342891" lvl="1" defTabSz="457190">
              <a:buSzPct val="100000"/>
            </a:pPr>
            <a:r>
              <a:rPr lang="es-ES" sz="2000" kern="0" dirty="0">
                <a:solidFill>
                  <a:srgbClr val="000000"/>
                </a:solidFill>
                <a:latin typeface="Arial" panose="020B0604020202020204" pitchFamily="34" charset="0"/>
                <a:cs typeface="Arial" panose="020B0604020202020204" pitchFamily="34" charset="0"/>
              </a:rPr>
              <a:t>AGRICULTURA</a:t>
            </a:r>
          </a:p>
        </p:txBody>
      </p:sp>
      <p:sp>
        <p:nvSpPr>
          <p:cNvPr id="66" name="Rectángulo 65">
            <a:extLst>
              <a:ext uri="{FF2B5EF4-FFF2-40B4-BE49-F238E27FC236}">
                <a16:creationId xmlns:a16="http://schemas.microsoft.com/office/drawing/2014/main" id="{4C110C9A-8B22-0074-A0D0-7FE8DAE26271}"/>
              </a:ext>
            </a:extLst>
          </p:cNvPr>
          <p:cNvSpPr/>
          <p:nvPr/>
        </p:nvSpPr>
        <p:spPr>
          <a:xfrm>
            <a:off x="4551290" y="2534811"/>
            <a:ext cx="970433" cy="954807"/>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s-ES_tradnl" sz="1100"/>
          </a:p>
        </p:txBody>
      </p:sp>
      <p:sp>
        <p:nvSpPr>
          <p:cNvPr id="68" name="Rectángulo 67">
            <a:extLst>
              <a:ext uri="{FF2B5EF4-FFF2-40B4-BE49-F238E27FC236}">
                <a16:creationId xmlns:a16="http://schemas.microsoft.com/office/drawing/2014/main" id="{5E285C73-F756-46E3-B5A3-5C43E3840597}"/>
              </a:ext>
            </a:extLst>
          </p:cNvPr>
          <p:cNvSpPr/>
          <p:nvPr/>
        </p:nvSpPr>
        <p:spPr>
          <a:xfrm>
            <a:off x="1752286" y="4085750"/>
            <a:ext cx="970433" cy="954807"/>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s-ES_tradnl" sz="1100"/>
          </a:p>
        </p:txBody>
      </p:sp>
      <p:pic>
        <p:nvPicPr>
          <p:cNvPr id="69" name="Gráfico 68" descr="Agricultura contorno">
            <a:extLst>
              <a:ext uri="{FF2B5EF4-FFF2-40B4-BE49-F238E27FC236}">
                <a16:creationId xmlns:a16="http://schemas.microsoft.com/office/drawing/2014/main" id="{7232C6C1-2073-4DF0-7855-E95E6196986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734530" y="4080285"/>
            <a:ext cx="914400" cy="914400"/>
          </a:xfrm>
          <a:prstGeom prst="rect">
            <a:avLst/>
          </a:prstGeom>
        </p:spPr>
      </p:pic>
      <p:pic>
        <p:nvPicPr>
          <p:cNvPr id="81" name="Gráfico 80" descr="Equipaje contorno">
            <a:extLst>
              <a:ext uri="{FF2B5EF4-FFF2-40B4-BE49-F238E27FC236}">
                <a16:creationId xmlns:a16="http://schemas.microsoft.com/office/drawing/2014/main" id="{E47D8795-53D5-4449-C531-4AD1F2DAA558}"/>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781685" y="2544749"/>
            <a:ext cx="914400" cy="914400"/>
          </a:xfrm>
          <a:prstGeom prst="rect">
            <a:avLst/>
          </a:prstGeom>
        </p:spPr>
      </p:pic>
      <p:pic>
        <p:nvPicPr>
          <p:cNvPr id="86" name="Picture 10" descr="Dibujo de Agricultura para colorear | Dibujos para colorear imprimir gratis">
            <a:extLst>
              <a:ext uri="{FF2B5EF4-FFF2-40B4-BE49-F238E27FC236}">
                <a16:creationId xmlns:a16="http://schemas.microsoft.com/office/drawing/2014/main" id="{007E175D-26CB-03A7-5F75-FEAE0A8C5903}"/>
              </a:ext>
            </a:extLst>
          </p:cNvPr>
          <p:cNvPicPr>
            <a:picLocks noChangeAspect="1"/>
          </p:cNvPicPr>
          <p:nvPr/>
        </p:nvPicPr>
        <p:blipFill>
          <a:blip r:embed="rId7"/>
          <a:srcRect/>
          <a:stretch>
            <a:fillRect/>
          </a:stretch>
        </p:blipFill>
        <p:spPr>
          <a:xfrm>
            <a:off x="5201559" y="5929830"/>
            <a:ext cx="771598" cy="546683"/>
          </a:xfrm>
          <a:prstGeom prst="rect">
            <a:avLst/>
          </a:prstGeom>
          <a:noFill/>
          <a:ln cap="flat">
            <a:noFill/>
          </a:ln>
        </p:spPr>
      </p:pic>
      <p:pic>
        <p:nvPicPr>
          <p:cNvPr id="87" name="Picture 12" descr="Grupo turístico de dibujos animados fotomural • fotomurales turista, turismo,  colorante | myloview.es">
            <a:extLst>
              <a:ext uri="{FF2B5EF4-FFF2-40B4-BE49-F238E27FC236}">
                <a16:creationId xmlns:a16="http://schemas.microsoft.com/office/drawing/2014/main" id="{2D8E499F-9D6A-E8FA-4DC0-5A7D4D47A7EA}"/>
              </a:ext>
            </a:extLst>
          </p:cNvPr>
          <p:cNvPicPr>
            <a:picLocks noChangeAspect="1"/>
          </p:cNvPicPr>
          <p:nvPr/>
        </p:nvPicPr>
        <p:blipFill>
          <a:blip r:embed="rId8"/>
          <a:srcRect/>
          <a:stretch>
            <a:fillRect/>
          </a:stretch>
        </p:blipFill>
        <p:spPr>
          <a:xfrm>
            <a:off x="2562177" y="5898516"/>
            <a:ext cx="738469" cy="600687"/>
          </a:xfrm>
          <a:prstGeom prst="rect">
            <a:avLst/>
          </a:prstGeom>
          <a:noFill/>
          <a:ln cap="flat">
            <a:noFill/>
          </a:ln>
        </p:spPr>
      </p:pic>
      <p:pic>
        <p:nvPicPr>
          <p:cNvPr id="2" name="Picture 2" descr="Lampa (Chile) - Wikipedia, la enciclopedia libre">
            <a:extLst>
              <a:ext uri="{FF2B5EF4-FFF2-40B4-BE49-F238E27FC236}">
                <a16:creationId xmlns:a16="http://schemas.microsoft.com/office/drawing/2014/main" id="{E112F63E-5705-4B95-926F-067ABF5852B9}"/>
              </a:ext>
            </a:extLst>
          </p:cNvPr>
          <p:cNvPicPr>
            <a:picLocks noChangeAspect="1"/>
          </p:cNvPicPr>
          <p:nvPr/>
        </p:nvPicPr>
        <p:blipFill>
          <a:blip r:embed="rId9"/>
          <a:srcRect/>
          <a:stretch>
            <a:fillRect/>
          </a:stretch>
        </p:blipFill>
        <p:spPr>
          <a:xfrm>
            <a:off x="8211567" y="1925868"/>
            <a:ext cx="2025281" cy="2767033"/>
          </a:xfrm>
          <a:prstGeom prst="rect">
            <a:avLst/>
          </a:prstGeom>
          <a:noFill/>
          <a:ln cap="flat">
            <a:noFill/>
          </a:ln>
        </p:spPr>
      </p:pic>
      <p:pic>
        <p:nvPicPr>
          <p:cNvPr id="4" name="Picture 4" descr="Historia de Colina – Municipalidad De Colina">
            <a:extLst>
              <a:ext uri="{FF2B5EF4-FFF2-40B4-BE49-F238E27FC236}">
                <a16:creationId xmlns:a16="http://schemas.microsoft.com/office/drawing/2014/main" id="{7D2C0BB0-40E5-BF01-4A57-D36FB90F0E7D}"/>
              </a:ext>
            </a:extLst>
          </p:cNvPr>
          <p:cNvPicPr>
            <a:picLocks noChangeAspect="1"/>
          </p:cNvPicPr>
          <p:nvPr/>
        </p:nvPicPr>
        <p:blipFill>
          <a:blip r:embed="rId10"/>
          <a:srcRect/>
          <a:stretch>
            <a:fillRect/>
          </a:stretch>
        </p:blipFill>
        <p:spPr>
          <a:xfrm>
            <a:off x="8211567" y="4696287"/>
            <a:ext cx="3873337" cy="1646391"/>
          </a:xfrm>
          <a:prstGeom prst="rect">
            <a:avLst/>
          </a:prstGeom>
          <a:noFill/>
          <a:ln cap="flat">
            <a:noFill/>
          </a:ln>
        </p:spPr>
      </p:pic>
      <p:pic>
        <p:nvPicPr>
          <p:cNvPr id="5" name="Picture 8" descr="Tiltil: el sacrificio de Chile – Diario Financiero « Chicureo.com: Crónica">
            <a:extLst>
              <a:ext uri="{FF2B5EF4-FFF2-40B4-BE49-F238E27FC236}">
                <a16:creationId xmlns:a16="http://schemas.microsoft.com/office/drawing/2014/main" id="{AC253624-8C56-299B-C43D-5A22F3D16483}"/>
              </a:ext>
            </a:extLst>
          </p:cNvPr>
          <p:cNvPicPr>
            <a:picLocks noChangeAspect="1"/>
          </p:cNvPicPr>
          <p:nvPr/>
        </p:nvPicPr>
        <p:blipFill>
          <a:blip r:embed="rId11"/>
          <a:srcRect/>
          <a:stretch>
            <a:fillRect/>
          </a:stretch>
        </p:blipFill>
        <p:spPr>
          <a:xfrm>
            <a:off x="10228646" y="1925868"/>
            <a:ext cx="1856258" cy="2767033"/>
          </a:xfrm>
          <a:prstGeom prst="rect">
            <a:avLst/>
          </a:prstGeom>
          <a:noFill/>
          <a:ln cap="flat">
            <a:noFill/>
          </a:ln>
        </p:spPr>
      </p:pic>
      <p:pic>
        <p:nvPicPr>
          <p:cNvPr id="8" name="Picture 10" descr="Dibujos de Agricultura para colorear, descargar e imprimir | Colorear  imágenes">
            <a:extLst>
              <a:ext uri="{FF2B5EF4-FFF2-40B4-BE49-F238E27FC236}">
                <a16:creationId xmlns:a16="http://schemas.microsoft.com/office/drawing/2014/main" id="{2AE2CB29-0EB9-BBC3-2FAD-1AC635BAFF51}"/>
              </a:ext>
            </a:extLst>
          </p:cNvPr>
          <p:cNvPicPr>
            <a:picLocks noChangeAspect="1"/>
          </p:cNvPicPr>
          <p:nvPr/>
        </p:nvPicPr>
        <p:blipFill>
          <a:blip r:embed="rId12"/>
          <a:srcRect/>
          <a:stretch>
            <a:fillRect/>
          </a:stretch>
        </p:blipFill>
        <p:spPr>
          <a:xfrm>
            <a:off x="3759673" y="5828317"/>
            <a:ext cx="1078763" cy="741084"/>
          </a:xfrm>
          <a:prstGeom prst="rect">
            <a:avLst/>
          </a:prstGeom>
          <a:noFill/>
          <a:ln cap="flat">
            <a:noFill/>
          </a:ln>
        </p:spPr>
      </p:pic>
      <p:pic>
        <p:nvPicPr>
          <p:cNvPr id="13" name="Gráfico 12" descr="City con relleno sólido">
            <a:extLst>
              <a:ext uri="{FF2B5EF4-FFF2-40B4-BE49-F238E27FC236}">
                <a16:creationId xmlns:a16="http://schemas.microsoft.com/office/drawing/2014/main" id="{0B639F03-2079-1734-3A12-68E37CA8D716}"/>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4738899" y="2751130"/>
            <a:ext cx="677713" cy="546683"/>
          </a:xfrm>
          <a:prstGeom prst="rect">
            <a:avLst/>
          </a:prstGeom>
        </p:spPr>
      </p:pic>
    </p:spTree>
    <p:extLst>
      <p:ext uri="{BB962C8B-B14F-4D97-AF65-F5344CB8AC3E}">
        <p14:creationId xmlns:p14="http://schemas.microsoft.com/office/powerpoint/2010/main" val="557434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1">
            <a:extLst>
              <a:ext uri="{FF2B5EF4-FFF2-40B4-BE49-F238E27FC236}">
                <a16:creationId xmlns:a16="http://schemas.microsoft.com/office/drawing/2014/main" id="{B0CE1B5D-F563-46EE-1467-A92CCDAF3DA6}"/>
              </a:ext>
            </a:extLst>
          </p:cNvPr>
          <p:cNvSpPr/>
          <p:nvPr/>
        </p:nvSpPr>
        <p:spPr>
          <a:xfrm>
            <a:off x="2674643" y="2420153"/>
            <a:ext cx="7839237" cy="369332"/>
          </a:xfrm>
          <a:prstGeom prst="rect">
            <a:avLst/>
          </a:prstGeom>
          <a:ln>
            <a:noFill/>
          </a:ln>
        </p:spPr>
        <p:style>
          <a:lnRef idx="2">
            <a:schemeClr val="dk1"/>
          </a:lnRef>
          <a:fillRef idx="1">
            <a:schemeClr val="lt1"/>
          </a:fillRef>
          <a:effectRef idx="0">
            <a:schemeClr val="dk1"/>
          </a:effectRef>
          <a:fontRef idx="minor">
            <a:schemeClr val="dk1"/>
          </a:fontRef>
        </p:style>
        <p:txBody>
          <a:bodyPr vert="horz" wrap="square" lIns="91440" tIns="45720" rIns="91440" bIns="45720" anchor="t" anchorCtr="0" compatLnSpc="1">
            <a:spAutoFit/>
          </a:bodyPr>
          <a:lstStyle/>
          <a:p>
            <a:pPr marL="342891" marR="0" lvl="1" algn="l" defTabSz="457190" rtl="0" fontAlgn="auto" hangingPunct="1">
              <a:lnSpc>
                <a:spcPct val="100000"/>
              </a:lnSpc>
              <a:spcBef>
                <a:spcPts val="0"/>
              </a:spcBef>
              <a:spcAft>
                <a:spcPts val="0"/>
              </a:spcAft>
              <a:buSzPct val="100000"/>
              <a:tabLst/>
              <a:defRPr sz="1800" b="0" i="0" u="none" strike="noStrike" kern="0" cap="none" spc="0" baseline="0">
                <a:solidFill>
                  <a:srgbClr val="000000"/>
                </a:solidFill>
                <a:uFillTx/>
              </a:defRPr>
            </a:pPr>
            <a:r>
              <a:rPr lang="es-MX" dirty="0">
                <a:latin typeface="Arial" panose="020B0604020202020204" pitchFamily="34" charset="0"/>
                <a:cs typeface="Arial" panose="020B0604020202020204" pitchFamily="34" charset="0"/>
              </a:rPr>
              <a:t>Dos de sus comunas se encuentran en condición de rezago.</a:t>
            </a:r>
          </a:p>
        </p:txBody>
      </p:sp>
      <p:pic>
        <p:nvPicPr>
          <p:cNvPr id="5" name="Picture 6" descr="Baja venta de flores preocupa a productores de Hijuelas: en la ruta las han  hasta botado">
            <a:extLst>
              <a:ext uri="{FF2B5EF4-FFF2-40B4-BE49-F238E27FC236}">
                <a16:creationId xmlns:a16="http://schemas.microsoft.com/office/drawing/2014/main" id="{FA3646E6-19E4-B3F5-979F-24DE854FA2D4}"/>
              </a:ext>
            </a:extLst>
          </p:cNvPr>
          <p:cNvPicPr>
            <a:picLocks noChangeAspect="1"/>
          </p:cNvPicPr>
          <p:nvPr/>
        </p:nvPicPr>
        <p:blipFill>
          <a:blip r:embed="rId2">
            <a:alphaModFix amt="20000"/>
          </a:blip>
          <a:srcRect/>
          <a:stretch>
            <a:fillRect/>
          </a:stretch>
        </p:blipFill>
        <p:spPr>
          <a:xfrm>
            <a:off x="6820509" y="2176560"/>
            <a:ext cx="5371491" cy="4689756"/>
          </a:xfrm>
          <a:prstGeom prst="ellipse">
            <a:avLst/>
          </a:prstGeom>
          <a:ln>
            <a:noFill/>
          </a:ln>
          <a:effectLst>
            <a:softEdge rad="112500"/>
          </a:effectLst>
        </p:spPr>
      </p:pic>
      <p:sp>
        <p:nvSpPr>
          <p:cNvPr id="6" name="Rectángulo 5">
            <a:extLst>
              <a:ext uri="{FF2B5EF4-FFF2-40B4-BE49-F238E27FC236}">
                <a16:creationId xmlns:a16="http://schemas.microsoft.com/office/drawing/2014/main" id="{662585B4-66F4-3F97-5D86-8BB3B3F17F7A}"/>
              </a:ext>
            </a:extLst>
          </p:cNvPr>
          <p:cNvSpPr/>
          <p:nvPr/>
        </p:nvSpPr>
        <p:spPr>
          <a:xfrm flipH="1">
            <a:off x="-2" y="1"/>
            <a:ext cx="1465309" cy="6940761"/>
          </a:xfrm>
          <a:prstGeom prst="rect">
            <a:avLst/>
          </a:prstGeom>
          <a:solidFill>
            <a:schemeClr val="tx2">
              <a:lumMod val="20000"/>
              <a:lumOff val="80000"/>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s-ES_tradnl"/>
          </a:p>
        </p:txBody>
      </p:sp>
      <p:sp>
        <p:nvSpPr>
          <p:cNvPr id="7" name="CuadroTexto 6">
            <a:extLst>
              <a:ext uri="{FF2B5EF4-FFF2-40B4-BE49-F238E27FC236}">
                <a16:creationId xmlns:a16="http://schemas.microsoft.com/office/drawing/2014/main" id="{E85D83E7-D734-82F9-35F1-C993BC07F2FF}"/>
              </a:ext>
            </a:extLst>
          </p:cNvPr>
          <p:cNvSpPr txBox="1">
            <a:spLocks/>
          </p:cNvSpPr>
          <p:nvPr/>
        </p:nvSpPr>
        <p:spPr>
          <a:xfrm>
            <a:off x="519499" y="762078"/>
            <a:ext cx="466159" cy="5693866"/>
          </a:xfrm>
          <a:prstGeom prst="rect">
            <a:avLst/>
          </a:prstGeom>
          <a:noFill/>
        </p:spPr>
        <p:txBody>
          <a:bodyPr vert="horz" wrap="square" rtlCol="0">
            <a:spAutoFit/>
          </a:bodyPr>
          <a:lstStyle/>
          <a:p>
            <a:r>
              <a:rPr lang="es-ES_tradnl" sz="2800" dirty="0">
                <a:latin typeface="Arial" panose="020B0604020202020204" pitchFamily="34" charset="0"/>
                <a:cs typeface="Arial" panose="020B0604020202020204" pitchFamily="34" charset="0"/>
              </a:rPr>
              <a:t>JUSTIFICACIÓN</a:t>
            </a:r>
            <a:r>
              <a:rPr lang="es-ES_tradnl" sz="2400" dirty="0">
                <a:latin typeface="Arial" panose="020B0604020202020204" pitchFamily="34" charset="0"/>
                <a:cs typeface="Arial" panose="020B0604020202020204" pitchFamily="34" charset="0"/>
              </a:rPr>
              <a:t> </a:t>
            </a:r>
          </a:p>
        </p:txBody>
      </p:sp>
      <p:pic>
        <p:nvPicPr>
          <p:cNvPr id="10" name="Imagen 4">
            <a:extLst>
              <a:ext uri="{FF2B5EF4-FFF2-40B4-BE49-F238E27FC236}">
                <a16:creationId xmlns:a16="http://schemas.microsoft.com/office/drawing/2014/main" id="{BA0AEAD0-591E-9C5C-8A81-C0711D8F231D}"/>
              </a:ext>
            </a:extLst>
          </p:cNvPr>
          <p:cNvPicPr>
            <a:picLocks noChangeAspect="1"/>
          </p:cNvPicPr>
          <p:nvPr/>
        </p:nvPicPr>
        <p:blipFill>
          <a:blip r:embed="rId3"/>
          <a:stretch>
            <a:fillRect/>
          </a:stretch>
        </p:blipFill>
        <p:spPr>
          <a:xfrm>
            <a:off x="10018453" y="360282"/>
            <a:ext cx="2071300" cy="944024"/>
          </a:xfrm>
          <a:prstGeom prst="rect">
            <a:avLst/>
          </a:prstGeom>
          <a:noFill/>
          <a:ln cap="flat">
            <a:noFill/>
          </a:ln>
          <a:effectLst>
            <a:outerShdw dist="22997" dir="5400000" algn="tl">
              <a:srgbClr val="000000">
                <a:alpha val="35000"/>
              </a:srgbClr>
            </a:outerShdw>
          </a:effectLst>
        </p:spPr>
      </p:pic>
      <p:sp>
        <p:nvSpPr>
          <p:cNvPr id="11" name="CuadroTexto 10">
            <a:extLst>
              <a:ext uri="{FF2B5EF4-FFF2-40B4-BE49-F238E27FC236}">
                <a16:creationId xmlns:a16="http://schemas.microsoft.com/office/drawing/2014/main" id="{F6FC4864-6396-8CB9-E7DC-48F205E024E7}"/>
              </a:ext>
            </a:extLst>
          </p:cNvPr>
          <p:cNvSpPr txBox="1"/>
          <p:nvPr/>
        </p:nvSpPr>
        <p:spPr>
          <a:xfrm>
            <a:off x="9506254" y="132914"/>
            <a:ext cx="2915158" cy="338554"/>
          </a:xfrm>
          <a:prstGeom prst="rect">
            <a:avLst/>
          </a:prstGeom>
          <a:noFill/>
        </p:spPr>
        <p:txBody>
          <a:bodyPr wrap="square">
            <a:spAutoFit/>
          </a:bodyPr>
          <a:lstStyle/>
          <a:p>
            <a:pPr marL="0" marR="0" lvl="0" indent="0" algn="l" defTabSz="45719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ES" sz="1600" b="1" i="0" u="none" strike="noStrike" kern="0" cap="none" spc="0" baseline="0" dirty="0">
                <a:solidFill>
                  <a:srgbClr val="4A452A"/>
                </a:solidFill>
                <a:uFillTx/>
                <a:latin typeface="Arial" panose="020B0604020202020204" pitchFamily="34" charset="0"/>
                <a:cs typeface="Arial" panose="020B0604020202020204" pitchFamily="34" charset="0"/>
              </a:rPr>
              <a:t>Región de Metropolitana</a:t>
            </a:r>
          </a:p>
        </p:txBody>
      </p:sp>
      <p:sp>
        <p:nvSpPr>
          <p:cNvPr id="12" name="Rectángulo 11">
            <a:extLst>
              <a:ext uri="{FF2B5EF4-FFF2-40B4-BE49-F238E27FC236}">
                <a16:creationId xmlns:a16="http://schemas.microsoft.com/office/drawing/2014/main" id="{737754B7-F0C2-2D0E-B972-2EE92C1E92B4}"/>
              </a:ext>
            </a:extLst>
          </p:cNvPr>
          <p:cNvSpPr/>
          <p:nvPr/>
        </p:nvSpPr>
        <p:spPr>
          <a:xfrm flipH="1">
            <a:off x="1704213" y="236002"/>
            <a:ext cx="2071300" cy="1491198"/>
          </a:xfrm>
          <a:prstGeom prst="rect">
            <a:avLst/>
          </a:prstGeom>
          <a:solidFill>
            <a:schemeClr val="tx2">
              <a:lumMod val="20000"/>
              <a:lumOff val="80000"/>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ES_tradnl" sz="2400" dirty="0">
                <a:solidFill>
                  <a:schemeClr val="accent2"/>
                </a:solidFill>
                <a:latin typeface="Arial" panose="020B0604020202020204" pitchFamily="34" charset="0"/>
                <a:cs typeface="Arial" panose="020B0604020202020204" pitchFamily="34" charset="0"/>
              </a:rPr>
              <a:t>¿POR QUÉ ACELERA:</a:t>
            </a:r>
          </a:p>
        </p:txBody>
      </p:sp>
      <p:sp>
        <p:nvSpPr>
          <p:cNvPr id="13" name="Rectángulo 12">
            <a:extLst>
              <a:ext uri="{FF2B5EF4-FFF2-40B4-BE49-F238E27FC236}">
                <a16:creationId xmlns:a16="http://schemas.microsoft.com/office/drawing/2014/main" id="{A43593DA-CA06-910C-C7CF-A30FD35F2B96}"/>
              </a:ext>
            </a:extLst>
          </p:cNvPr>
          <p:cNvSpPr/>
          <p:nvPr/>
        </p:nvSpPr>
        <p:spPr>
          <a:xfrm flipH="1">
            <a:off x="4014418" y="236002"/>
            <a:ext cx="3424943" cy="1491198"/>
          </a:xfrm>
          <a:prstGeom prst="rect">
            <a:avLst/>
          </a:prstGeom>
          <a:solidFill>
            <a:schemeClr val="tx2">
              <a:lumMod val="20000"/>
              <a:lumOff val="80000"/>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MX" sz="2400" dirty="0">
                <a:solidFill>
                  <a:schemeClr val="accent2"/>
                </a:solidFill>
                <a:latin typeface="Arial" panose="020B0604020202020204" pitchFamily="34" charset="0"/>
                <a:cs typeface="Arial" panose="020B0604020202020204" pitchFamily="34" charset="0"/>
              </a:rPr>
              <a:t>En el territorio Chacabuco?</a:t>
            </a:r>
          </a:p>
        </p:txBody>
      </p:sp>
      <p:sp>
        <p:nvSpPr>
          <p:cNvPr id="14" name="Rectángulo 1">
            <a:extLst>
              <a:ext uri="{FF2B5EF4-FFF2-40B4-BE49-F238E27FC236}">
                <a16:creationId xmlns:a16="http://schemas.microsoft.com/office/drawing/2014/main" id="{61936C18-1245-B14C-42B8-0980FF7EB442}"/>
              </a:ext>
            </a:extLst>
          </p:cNvPr>
          <p:cNvSpPr/>
          <p:nvPr/>
        </p:nvSpPr>
        <p:spPr>
          <a:xfrm>
            <a:off x="2674644" y="5250150"/>
            <a:ext cx="7091654" cy="923330"/>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wrap="square" lIns="91440" tIns="45720" rIns="91440" bIns="45720" anchor="t" anchorCtr="0" compatLnSpc="1">
            <a:spAutoFit/>
          </a:bodyPr>
          <a:lstStyle/>
          <a:p>
            <a:pPr marL="342891" lvl="1" defTabSz="457190">
              <a:buSzPct val="100000"/>
            </a:pPr>
            <a:r>
              <a:rPr lang="es-MX" kern="0" dirty="0">
                <a:solidFill>
                  <a:srgbClr val="000000"/>
                </a:solidFill>
                <a:latin typeface="Arial" panose="020B0604020202020204" pitchFamily="34" charset="0"/>
                <a:cs typeface="Arial" panose="020B0604020202020204" pitchFamily="34" charset="0"/>
              </a:rPr>
              <a:t>La tres comunas tienen un porcentaje de pobreza para el territorio mayor de 23% según Casen 2017, siendo mayores al promedio regional​.</a:t>
            </a:r>
          </a:p>
        </p:txBody>
      </p:sp>
      <p:sp>
        <p:nvSpPr>
          <p:cNvPr id="15" name="Rectángulo 1">
            <a:extLst>
              <a:ext uri="{FF2B5EF4-FFF2-40B4-BE49-F238E27FC236}">
                <a16:creationId xmlns:a16="http://schemas.microsoft.com/office/drawing/2014/main" id="{0EF59C1F-8C02-643F-CBA0-47ADA6D45D80}"/>
              </a:ext>
            </a:extLst>
          </p:cNvPr>
          <p:cNvSpPr/>
          <p:nvPr/>
        </p:nvSpPr>
        <p:spPr>
          <a:xfrm>
            <a:off x="2692804" y="3731593"/>
            <a:ext cx="7091655" cy="923330"/>
          </a:xfrm>
          <a:prstGeom prst="rect">
            <a:avLst/>
          </a:prstGeom>
          <a:noFill/>
          <a:ln>
            <a:noFill/>
          </a:ln>
        </p:spPr>
        <p:style>
          <a:lnRef idx="2">
            <a:schemeClr val="dk1"/>
          </a:lnRef>
          <a:fillRef idx="1">
            <a:schemeClr val="lt1"/>
          </a:fillRef>
          <a:effectRef idx="0">
            <a:schemeClr val="dk1"/>
          </a:effectRef>
          <a:fontRef idx="minor">
            <a:schemeClr val="dk1"/>
          </a:fontRef>
        </p:style>
        <p:txBody>
          <a:bodyPr vert="horz" wrap="square" lIns="91440" tIns="45720" rIns="91440" bIns="45720" anchor="t" anchorCtr="0" compatLnSpc="1">
            <a:spAutoFit/>
          </a:bodyPr>
          <a:lstStyle/>
          <a:p>
            <a:pPr marL="342891" lvl="1" defTabSz="457190">
              <a:buSzPct val="100000"/>
            </a:pPr>
            <a:r>
              <a:rPr lang="es-MX" kern="0" dirty="0">
                <a:solidFill>
                  <a:srgbClr val="000000"/>
                </a:solidFill>
                <a:latin typeface="Arial" panose="020B0604020202020204" pitchFamily="34" charset="0"/>
                <a:cs typeface="Arial" panose="020B0604020202020204" pitchFamily="34" charset="0"/>
              </a:rPr>
              <a:t>Existen oportunidades en el territorio dadas sus características naturales, las que pueden ser aprovechadas de mejor forma por los empresarios.</a:t>
            </a:r>
          </a:p>
        </p:txBody>
      </p:sp>
      <p:sp>
        <p:nvSpPr>
          <p:cNvPr id="17" name="Rectángulo 16">
            <a:extLst>
              <a:ext uri="{FF2B5EF4-FFF2-40B4-BE49-F238E27FC236}">
                <a16:creationId xmlns:a16="http://schemas.microsoft.com/office/drawing/2014/main" id="{E2BE34B6-5038-58D9-E037-CCADAE541723}"/>
              </a:ext>
            </a:extLst>
          </p:cNvPr>
          <p:cNvSpPr/>
          <p:nvPr/>
        </p:nvSpPr>
        <p:spPr>
          <a:xfrm>
            <a:off x="1704213" y="2122490"/>
            <a:ext cx="970433" cy="954807"/>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s-ES_tradnl"/>
          </a:p>
        </p:txBody>
      </p:sp>
      <p:sp>
        <p:nvSpPr>
          <p:cNvPr id="18" name="Rectángulo 17">
            <a:extLst>
              <a:ext uri="{FF2B5EF4-FFF2-40B4-BE49-F238E27FC236}">
                <a16:creationId xmlns:a16="http://schemas.microsoft.com/office/drawing/2014/main" id="{7E76DD83-6942-9621-4D61-CDCEA2A10B48}"/>
              </a:ext>
            </a:extLst>
          </p:cNvPr>
          <p:cNvSpPr/>
          <p:nvPr/>
        </p:nvSpPr>
        <p:spPr>
          <a:xfrm>
            <a:off x="1703031" y="3068331"/>
            <a:ext cx="970433" cy="622854"/>
          </a:xfrm>
          <a:prstGeom prst="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s-ES_tradnl"/>
          </a:p>
        </p:txBody>
      </p:sp>
      <p:sp>
        <p:nvSpPr>
          <p:cNvPr id="26" name="Rectángulo 25">
            <a:extLst>
              <a:ext uri="{FF2B5EF4-FFF2-40B4-BE49-F238E27FC236}">
                <a16:creationId xmlns:a16="http://schemas.microsoft.com/office/drawing/2014/main" id="{3647728C-A259-4D3A-72D6-C8A090EA1BE5}"/>
              </a:ext>
            </a:extLst>
          </p:cNvPr>
          <p:cNvSpPr/>
          <p:nvPr/>
        </p:nvSpPr>
        <p:spPr>
          <a:xfrm>
            <a:off x="1704212" y="3700116"/>
            <a:ext cx="970433" cy="954807"/>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s-ES_tradnl"/>
          </a:p>
        </p:txBody>
      </p:sp>
      <p:pic>
        <p:nvPicPr>
          <p:cNvPr id="36" name="Gráfico 35" descr="Agricultura contorno">
            <a:extLst>
              <a:ext uri="{FF2B5EF4-FFF2-40B4-BE49-F238E27FC236}">
                <a16:creationId xmlns:a16="http://schemas.microsoft.com/office/drawing/2014/main" id="{5D4F386E-E48F-711B-E7B4-2082C3FB14C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741308" y="3700116"/>
            <a:ext cx="914400" cy="914400"/>
          </a:xfrm>
          <a:prstGeom prst="rect">
            <a:avLst/>
          </a:prstGeom>
        </p:spPr>
      </p:pic>
      <p:sp>
        <p:nvSpPr>
          <p:cNvPr id="37" name="Rectángulo 36">
            <a:extLst>
              <a:ext uri="{FF2B5EF4-FFF2-40B4-BE49-F238E27FC236}">
                <a16:creationId xmlns:a16="http://schemas.microsoft.com/office/drawing/2014/main" id="{76D46AB4-B069-43B5-5CCB-086046963ACA}"/>
              </a:ext>
            </a:extLst>
          </p:cNvPr>
          <p:cNvSpPr/>
          <p:nvPr/>
        </p:nvSpPr>
        <p:spPr>
          <a:xfrm>
            <a:off x="1704213" y="4663854"/>
            <a:ext cx="982233" cy="622854"/>
          </a:xfrm>
          <a:prstGeom prst="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s-ES_tradnl"/>
          </a:p>
        </p:txBody>
      </p:sp>
      <p:pic>
        <p:nvPicPr>
          <p:cNvPr id="43" name="Gráfico 42" descr="Mapa con marcador contorno">
            <a:extLst>
              <a:ext uri="{FF2B5EF4-FFF2-40B4-BE49-F238E27FC236}">
                <a16:creationId xmlns:a16="http://schemas.microsoft.com/office/drawing/2014/main" id="{493C46B0-3DF0-CFA6-1DDD-6E1A603E786A}"/>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732228" y="2140535"/>
            <a:ext cx="914400" cy="914400"/>
          </a:xfrm>
          <a:prstGeom prst="rect">
            <a:avLst/>
          </a:prstGeom>
        </p:spPr>
      </p:pic>
      <p:sp>
        <p:nvSpPr>
          <p:cNvPr id="44" name="Rectángulo 43">
            <a:extLst>
              <a:ext uri="{FF2B5EF4-FFF2-40B4-BE49-F238E27FC236}">
                <a16:creationId xmlns:a16="http://schemas.microsoft.com/office/drawing/2014/main" id="{59CF22CB-4F9A-D409-356C-A91D5B4DF820}"/>
              </a:ext>
            </a:extLst>
          </p:cNvPr>
          <p:cNvSpPr/>
          <p:nvPr/>
        </p:nvSpPr>
        <p:spPr>
          <a:xfrm>
            <a:off x="1713292" y="5298971"/>
            <a:ext cx="970433" cy="954807"/>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s-ES_tradnl"/>
          </a:p>
        </p:txBody>
      </p:sp>
      <p:pic>
        <p:nvPicPr>
          <p:cNvPr id="46" name="Gráfico 45" descr="Investigación contorno">
            <a:extLst>
              <a:ext uri="{FF2B5EF4-FFF2-40B4-BE49-F238E27FC236}">
                <a16:creationId xmlns:a16="http://schemas.microsoft.com/office/drawing/2014/main" id="{185675CA-2880-097A-170C-0F308709F9DC}"/>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825462" y="5290557"/>
            <a:ext cx="914400" cy="914400"/>
          </a:xfrm>
          <a:prstGeom prst="rect">
            <a:avLst/>
          </a:prstGeom>
        </p:spPr>
      </p:pic>
    </p:spTree>
    <p:extLst>
      <p:ext uri="{BB962C8B-B14F-4D97-AF65-F5344CB8AC3E}">
        <p14:creationId xmlns:p14="http://schemas.microsoft.com/office/powerpoint/2010/main" val="16659479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73" name="Rectángulo 72">
            <a:extLst>
              <a:ext uri="{FF2B5EF4-FFF2-40B4-BE49-F238E27FC236}">
                <a16:creationId xmlns:a16="http://schemas.microsoft.com/office/drawing/2014/main" id="{82D6B377-087A-7A86-7B4E-904BF9E9A84D}"/>
              </a:ext>
            </a:extLst>
          </p:cNvPr>
          <p:cNvSpPr/>
          <p:nvPr/>
        </p:nvSpPr>
        <p:spPr>
          <a:xfrm flipH="1">
            <a:off x="-2" y="1"/>
            <a:ext cx="1465309" cy="6940761"/>
          </a:xfrm>
          <a:prstGeom prst="rect">
            <a:avLst/>
          </a:prstGeom>
          <a:solidFill>
            <a:schemeClr val="tx2">
              <a:lumMod val="20000"/>
              <a:lumOff val="80000"/>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s-ES_tradnl"/>
          </a:p>
        </p:txBody>
      </p:sp>
      <p:pic>
        <p:nvPicPr>
          <p:cNvPr id="3" name="Imagen 4">
            <a:extLst>
              <a:ext uri="{FF2B5EF4-FFF2-40B4-BE49-F238E27FC236}">
                <a16:creationId xmlns:a16="http://schemas.microsoft.com/office/drawing/2014/main" id="{FF347C23-BA94-20A8-E757-581CB60B937A}"/>
              </a:ext>
            </a:extLst>
          </p:cNvPr>
          <p:cNvPicPr>
            <a:picLocks noChangeAspect="1"/>
          </p:cNvPicPr>
          <p:nvPr/>
        </p:nvPicPr>
        <p:blipFill>
          <a:blip r:embed="rId2"/>
          <a:stretch>
            <a:fillRect/>
          </a:stretch>
        </p:blipFill>
        <p:spPr>
          <a:xfrm>
            <a:off x="10149198" y="142419"/>
            <a:ext cx="2071300" cy="944024"/>
          </a:xfrm>
          <a:prstGeom prst="rect">
            <a:avLst/>
          </a:prstGeom>
          <a:noFill/>
          <a:ln cap="flat">
            <a:noFill/>
          </a:ln>
          <a:effectLst>
            <a:outerShdw dist="22997" dir="5400000" algn="tl">
              <a:srgbClr val="000000">
                <a:alpha val="35000"/>
              </a:srgbClr>
            </a:outerShdw>
          </a:effectLst>
        </p:spPr>
      </p:pic>
      <p:cxnSp>
        <p:nvCxnSpPr>
          <p:cNvPr id="8" name="Conector recto 7">
            <a:extLst>
              <a:ext uri="{FF2B5EF4-FFF2-40B4-BE49-F238E27FC236}">
                <a16:creationId xmlns:a16="http://schemas.microsoft.com/office/drawing/2014/main" id="{819749D2-7EA5-2B71-DF3E-A1273B895D0D}"/>
              </a:ext>
            </a:extLst>
          </p:cNvPr>
          <p:cNvCxnSpPr/>
          <p:nvPr/>
        </p:nvCxnSpPr>
        <p:spPr>
          <a:xfrm>
            <a:off x="1950669" y="1466888"/>
            <a:ext cx="9242854"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CuadroTexto 12">
            <a:extLst>
              <a:ext uri="{FF2B5EF4-FFF2-40B4-BE49-F238E27FC236}">
                <a16:creationId xmlns:a16="http://schemas.microsoft.com/office/drawing/2014/main" id="{8BB83594-A38F-BABC-158F-FFD540773D9E}"/>
              </a:ext>
            </a:extLst>
          </p:cNvPr>
          <p:cNvSpPr txBox="1">
            <a:spLocks/>
          </p:cNvSpPr>
          <p:nvPr/>
        </p:nvSpPr>
        <p:spPr>
          <a:xfrm>
            <a:off x="519499" y="762078"/>
            <a:ext cx="466159" cy="5632311"/>
          </a:xfrm>
          <a:prstGeom prst="rect">
            <a:avLst/>
          </a:prstGeom>
          <a:noFill/>
        </p:spPr>
        <p:txBody>
          <a:bodyPr vert="horz" wrap="square" rtlCol="0">
            <a:spAutoFit/>
          </a:bodyPr>
          <a:lstStyle/>
          <a:p>
            <a:r>
              <a:rPr lang="es-ES_tradnl" sz="2400" dirty="0">
                <a:latin typeface="Arial" panose="020B0604020202020204" pitchFamily="34" charset="0"/>
                <a:cs typeface="Arial" panose="020B0604020202020204" pitchFamily="34" charset="0"/>
              </a:rPr>
              <a:t>PLAN </a:t>
            </a:r>
          </a:p>
          <a:p>
            <a:endParaRPr lang="es-ES_tradnl" sz="2400" dirty="0">
              <a:latin typeface="Arial" panose="020B0604020202020204" pitchFamily="34" charset="0"/>
              <a:cs typeface="Arial" panose="020B0604020202020204" pitchFamily="34" charset="0"/>
            </a:endParaRPr>
          </a:p>
          <a:p>
            <a:r>
              <a:rPr lang="es-ES_tradnl" sz="2400" dirty="0">
                <a:latin typeface="Arial" panose="020B0604020202020204" pitchFamily="34" charset="0"/>
                <a:cs typeface="Arial" panose="020B0604020202020204" pitchFamily="34" charset="0"/>
              </a:rPr>
              <a:t>DE</a:t>
            </a:r>
          </a:p>
          <a:p>
            <a:r>
              <a:rPr lang="es-ES_tradnl" sz="2400" dirty="0">
                <a:latin typeface="Arial" panose="020B0604020202020204" pitchFamily="34" charset="0"/>
                <a:cs typeface="Arial" panose="020B0604020202020204" pitchFamily="34" charset="0"/>
              </a:rPr>
              <a:t> TRABAJO</a:t>
            </a:r>
          </a:p>
        </p:txBody>
      </p:sp>
      <p:sp>
        <p:nvSpPr>
          <p:cNvPr id="20" name="CuadroTexto 19">
            <a:extLst>
              <a:ext uri="{FF2B5EF4-FFF2-40B4-BE49-F238E27FC236}">
                <a16:creationId xmlns:a16="http://schemas.microsoft.com/office/drawing/2014/main" id="{069D9080-692C-FD43-62BD-EE62E62B6BD7}"/>
              </a:ext>
            </a:extLst>
          </p:cNvPr>
          <p:cNvSpPr txBox="1"/>
          <p:nvPr/>
        </p:nvSpPr>
        <p:spPr>
          <a:xfrm>
            <a:off x="9623747" y="-26858"/>
            <a:ext cx="2915158" cy="338554"/>
          </a:xfrm>
          <a:prstGeom prst="rect">
            <a:avLst/>
          </a:prstGeom>
          <a:noFill/>
        </p:spPr>
        <p:txBody>
          <a:bodyPr wrap="square">
            <a:spAutoFit/>
          </a:bodyPr>
          <a:lstStyle/>
          <a:p>
            <a:pPr marL="0" marR="0" lvl="0" indent="0" algn="l" defTabSz="45719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ES" sz="1600" b="1" i="0" u="none" strike="noStrike" kern="0" cap="none" spc="0" baseline="0" dirty="0">
                <a:solidFill>
                  <a:srgbClr val="4A452A"/>
                </a:solidFill>
                <a:uFillTx/>
                <a:latin typeface="Arial" panose="020B0604020202020204" pitchFamily="34" charset="0"/>
                <a:cs typeface="Arial" panose="020B0604020202020204" pitchFamily="34" charset="0"/>
              </a:rPr>
              <a:t>Región de Metropolitana</a:t>
            </a:r>
          </a:p>
        </p:txBody>
      </p:sp>
      <p:sp>
        <p:nvSpPr>
          <p:cNvPr id="21" name="CuadroTexto 20">
            <a:extLst>
              <a:ext uri="{FF2B5EF4-FFF2-40B4-BE49-F238E27FC236}">
                <a16:creationId xmlns:a16="http://schemas.microsoft.com/office/drawing/2014/main" id="{A3C841D8-9717-166A-7E91-930900F01593}"/>
              </a:ext>
            </a:extLst>
          </p:cNvPr>
          <p:cNvSpPr txBox="1"/>
          <p:nvPr/>
        </p:nvSpPr>
        <p:spPr>
          <a:xfrm>
            <a:off x="1776396" y="827137"/>
            <a:ext cx="8629048" cy="584775"/>
          </a:xfrm>
          <a:prstGeom prst="rect">
            <a:avLst/>
          </a:prstGeom>
          <a:noFill/>
        </p:spPr>
        <p:txBody>
          <a:bodyPr wrap="square" rtlCol="0">
            <a:spAutoFit/>
          </a:bodyPr>
          <a:lstStyle/>
          <a:p>
            <a:r>
              <a:rPr lang="es-MX" sz="1600" b="1" i="0" u="none" strike="noStrike" dirty="0">
                <a:solidFill>
                  <a:srgbClr val="000000"/>
                </a:solidFill>
                <a:latin typeface="Arial" panose="020B0604020202020204" pitchFamily="34" charset="0"/>
                <a:cs typeface="Arial" panose="020B0604020202020204" pitchFamily="34" charset="0"/>
              </a:rPr>
              <a:t> OE1: Identificar, evaluar y seleccionar empresas beneficiarias del programa, determinando brechas que limitan el desarrollo y crecimiento de sus negocios</a:t>
            </a:r>
            <a:endParaRPr lang="es-ES_tradnl" sz="1600" b="1" dirty="0">
              <a:latin typeface="Arial" panose="020B0604020202020204" pitchFamily="34" charset="0"/>
              <a:cs typeface="Arial" panose="020B0604020202020204" pitchFamily="34" charset="0"/>
            </a:endParaRPr>
          </a:p>
        </p:txBody>
      </p:sp>
      <p:sp>
        <p:nvSpPr>
          <p:cNvPr id="22" name="CuadroTexto 21">
            <a:extLst>
              <a:ext uri="{FF2B5EF4-FFF2-40B4-BE49-F238E27FC236}">
                <a16:creationId xmlns:a16="http://schemas.microsoft.com/office/drawing/2014/main" id="{AC5ED351-D688-C0C2-5569-218750EBB692}"/>
              </a:ext>
            </a:extLst>
          </p:cNvPr>
          <p:cNvSpPr txBox="1"/>
          <p:nvPr/>
        </p:nvSpPr>
        <p:spPr>
          <a:xfrm>
            <a:off x="1786556" y="1631600"/>
            <a:ext cx="2117634" cy="1169551"/>
          </a:xfrm>
          <a:prstGeom prst="rect">
            <a:avLst/>
          </a:prstGeom>
          <a:noFill/>
        </p:spPr>
        <p:txBody>
          <a:bodyPr wrap="square" rtlCol="0">
            <a:spAutoFit/>
          </a:bodyPr>
          <a:lstStyle/>
          <a:p>
            <a:r>
              <a:rPr lang="es-ES_tradnl" sz="1400" dirty="0">
                <a:latin typeface="Arial" panose="020B0604020202020204" pitchFamily="34" charset="0"/>
                <a:cs typeface="Arial" panose="020B0604020202020204" pitchFamily="34" charset="0"/>
              </a:rPr>
              <a:t>Actividad:</a:t>
            </a:r>
          </a:p>
          <a:p>
            <a:endParaRPr lang="es-ES_tradnl" sz="1400" dirty="0">
              <a:latin typeface="Arial" panose="020B0604020202020204" pitchFamily="34" charset="0"/>
              <a:cs typeface="Arial" panose="020B0604020202020204" pitchFamily="34" charset="0"/>
            </a:endParaRPr>
          </a:p>
          <a:p>
            <a:r>
              <a:rPr lang="es-ES_tradnl" sz="1400" dirty="0">
                <a:latin typeface="Arial" panose="020B0604020202020204" pitchFamily="34" charset="0"/>
                <a:cs typeface="Arial" panose="020B0604020202020204" pitchFamily="34" charset="0"/>
              </a:rPr>
              <a:t>1. </a:t>
            </a:r>
            <a:r>
              <a:rPr lang="es-MX" sz="1400" b="0" i="0" u="none" strike="noStrike" dirty="0">
                <a:solidFill>
                  <a:srgbClr val="000000"/>
                </a:solidFill>
                <a:latin typeface="Arial" panose="020B0604020202020204" pitchFamily="34" charset="0"/>
                <a:cs typeface="Arial" panose="020B0604020202020204" pitchFamily="34" charset="0"/>
              </a:rPr>
              <a:t>Ejecución de entrevistas en terreno y georreferenciación </a:t>
            </a:r>
          </a:p>
        </p:txBody>
      </p:sp>
      <p:sp>
        <p:nvSpPr>
          <p:cNvPr id="28" name="CuadroTexto 27">
            <a:extLst>
              <a:ext uri="{FF2B5EF4-FFF2-40B4-BE49-F238E27FC236}">
                <a16:creationId xmlns:a16="http://schemas.microsoft.com/office/drawing/2014/main" id="{72414658-BB3B-A961-DA8B-D62290A68A86}"/>
              </a:ext>
            </a:extLst>
          </p:cNvPr>
          <p:cNvSpPr txBox="1"/>
          <p:nvPr/>
        </p:nvSpPr>
        <p:spPr>
          <a:xfrm>
            <a:off x="4070823" y="1661560"/>
            <a:ext cx="4663246" cy="1938992"/>
          </a:xfrm>
          <a:prstGeom prst="rect">
            <a:avLst/>
          </a:prstGeom>
          <a:noFill/>
        </p:spPr>
        <p:txBody>
          <a:bodyPr wrap="square" rtlCol="0">
            <a:spAutoFit/>
          </a:bodyPr>
          <a:lstStyle/>
          <a:p>
            <a:pPr lvl="0" fontAlgn="ctr"/>
            <a:r>
              <a:rPr lang="es-MX" sz="1200" b="0" i="0" u="none" strike="noStrike" dirty="0">
                <a:solidFill>
                  <a:srgbClr val="000000"/>
                </a:solidFill>
                <a:latin typeface="Arial" panose="020B0604020202020204" pitchFamily="34" charset="0"/>
                <a:cs typeface="Arial" panose="020B0604020202020204" pitchFamily="34" charset="0"/>
              </a:rPr>
              <a:t>Descripción:</a:t>
            </a:r>
          </a:p>
          <a:p>
            <a:pPr lvl="0" fontAlgn="ctr"/>
            <a:endParaRPr lang="es-MX" sz="1200" b="0" i="0" u="none" strike="noStrike" dirty="0">
              <a:solidFill>
                <a:srgbClr val="000000"/>
              </a:solidFill>
              <a:latin typeface="Arial" panose="020B0604020202020204" pitchFamily="34" charset="0"/>
              <a:cs typeface="Arial" panose="020B0604020202020204" pitchFamily="34" charset="0"/>
            </a:endParaRPr>
          </a:p>
          <a:p>
            <a:pPr lvl="0" fontAlgn="ctr"/>
            <a:r>
              <a:rPr lang="es-MX" sz="1200" b="0" i="0" u="none" strike="noStrike" dirty="0">
                <a:solidFill>
                  <a:srgbClr val="000000"/>
                </a:solidFill>
                <a:latin typeface="Arial" panose="020B0604020202020204" pitchFamily="34" charset="0"/>
                <a:cs typeface="Arial" panose="020B0604020202020204" pitchFamily="34" charset="0"/>
              </a:rPr>
              <a:t>Corresponde a la realización de entrevistas que permita levantar información para la selección de beneficiarios del programa. Implica la contratación de consultores individuales con disposición a trabajar en el territorio junto al gestor territorial.</a:t>
            </a:r>
            <a:br>
              <a:rPr lang="es-MX" sz="1200" b="0" i="0" u="none" strike="noStrike" dirty="0">
                <a:solidFill>
                  <a:srgbClr val="000000"/>
                </a:solidFill>
                <a:latin typeface="Arial" panose="020B0604020202020204" pitchFamily="34" charset="0"/>
                <a:cs typeface="Arial" panose="020B0604020202020204" pitchFamily="34" charset="0"/>
              </a:rPr>
            </a:br>
            <a:r>
              <a:rPr lang="es-MX" sz="1200" b="0" i="0" u="none" strike="noStrike" dirty="0">
                <a:solidFill>
                  <a:srgbClr val="000000"/>
                </a:solidFill>
                <a:latin typeface="Arial" panose="020B0604020202020204" pitchFamily="34" charset="0"/>
                <a:cs typeface="Arial" panose="020B0604020202020204" pitchFamily="34" charset="0"/>
              </a:rPr>
              <a:t>Como producto se debe considerar también la georreferenciación de las empresas entrevistadas, considerando su geolocalización además de una base de datos asociada con la información levantada por medio de la encuesta.</a:t>
            </a:r>
          </a:p>
        </p:txBody>
      </p:sp>
      <p:sp>
        <p:nvSpPr>
          <p:cNvPr id="39" name="CuadroTexto 38">
            <a:extLst>
              <a:ext uri="{FF2B5EF4-FFF2-40B4-BE49-F238E27FC236}">
                <a16:creationId xmlns:a16="http://schemas.microsoft.com/office/drawing/2014/main" id="{487EF545-9BAB-07CE-2D20-FB49B0B4718B}"/>
              </a:ext>
            </a:extLst>
          </p:cNvPr>
          <p:cNvSpPr txBox="1"/>
          <p:nvPr/>
        </p:nvSpPr>
        <p:spPr>
          <a:xfrm>
            <a:off x="9098296" y="1699951"/>
            <a:ext cx="1050902" cy="692497"/>
          </a:xfrm>
          <a:prstGeom prst="rect">
            <a:avLst/>
          </a:prstGeom>
          <a:noFill/>
        </p:spPr>
        <p:txBody>
          <a:bodyPr wrap="square" rtlCol="0">
            <a:spAutoFit/>
          </a:bodyPr>
          <a:lstStyle>
            <a:defPPr>
              <a:defRPr lang="es-CL"/>
            </a:defPPr>
            <a:lvl1pPr>
              <a:defRPr sz="1300">
                <a:latin typeface="Arial" panose="020B0604020202020204" pitchFamily="34" charset="0"/>
                <a:cs typeface="Arial" panose="020B0604020202020204" pitchFamily="34" charset="0"/>
              </a:defRPr>
            </a:lvl1pPr>
          </a:lstStyle>
          <a:p>
            <a:r>
              <a:rPr lang="es-ES_tradnl" dirty="0"/>
              <a:t>Costo: </a:t>
            </a:r>
          </a:p>
          <a:p>
            <a:endParaRPr lang="es-ES_tradnl" dirty="0"/>
          </a:p>
          <a:p>
            <a:r>
              <a:rPr lang="es-ES_tradnl" dirty="0"/>
              <a:t>13.000.000</a:t>
            </a:r>
          </a:p>
        </p:txBody>
      </p:sp>
      <p:sp>
        <p:nvSpPr>
          <p:cNvPr id="74" name="Rectángulo 73">
            <a:extLst>
              <a:ext uri="{FF2B5EF4-FFF2-40B4-BE49-F238E27FC236}">
                <a16:creationId xmlns:a16="http://schemas.microsoft.com/office/drawing/2014/main" id="{83926B47-5242-95AC-405E-EC3AB6D540D6}"/>
              </a:ext>
            </a:extLst>
          </p:cNvPr>
          <p:cNvSpPr/>
          <p:nvPr/>
        </p:nvSpPr>
        <p:spPr>
          <a:xfrm flipH="1">
            <a:off x="1704216" y="236003"/>
            <a:ext cx="5535825" cy="400110"/>
          </a:xfrm>
          <a:prstGeom prst="rect">
            <a:avLst/>
          </a:prstGeom>
          <a:solidFill>
            <a:schemeClr val="tx2">
              <a:lumMod val="20000"/>
              <a:lumOff val="80000"/>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ES_tradnl" dirty="0">
                <a:solidFill>
                  <a:schemeClr val="accent2"/>
                </a:solidFill>
                <a:latin typeface="Arial" panose="020B0604020202020204" pitchFamily="34" charset="0"/>
                <a:cs typeface="Arial" panose="020B0604020202020204" pitchFamily="34" charset="0"/>
              </a:rPr>
              <a:t>Total de 5 actividades comprometidas</a:t>
            </a:r>
          </a:p>
        </p:txBody>
      </p:sp>
      <p:sp>
        <p:nvSpPr>
          <p:cNvPr id="79" name="CuadroTexto 78">
            <a:extLst>
              <a:ext uri="{FF2B5EF4-FFF2-40B4-BE49-F238E27FC236}">
                <a16:creationId xmlns:a16="http://schemas.microsoft.com/office/drawing/2014/main" id="{7B46C8C6-59AB-5D32-7FC2-D6475A4F62F0}"/>
              </a:ext>
            </a:extLst>
          </p:cNvPr>
          <p:cNvSpPr txBox="1"/>
          <p:nvPr/>
        </p:nvSpPr>
        <p:spPr>
          <a:xfrm>
            <a:off x="10559676" y="1699951"/>
            <a:ext cx="1325395" cy="692497"/>
          </a:xfrm>
          <a:prstGeom prst="rect">
            <a:avLst/>
          </a:prstGeom>
          <a:noFill/>
        </p:spPr>
        <p:txBody>
          <a:bodyPr wrap="square" rtlCol="0">
            <a:spAutoFit/>
          </a:bodyPr>
          <a:lstStyle>
            <a:defPPr>
              <a:defRPr lang="es-CL"/>
            </a:defPPr>
            <a:lvl1pPr>
              <a:defRPr sz="1300">
                <a:latin typeface="Arial" panose="020B0604020202020204" pitchFamily="34" charset="0"/>
                <a:cs typeface="Arial" panose="020B0604020202020204" pitchFamily="34" charset="0"/>
              </a:defRPr>
            </a:lvl1pPr>
          </a:lstStyle>
          <a:p>
            <a:r>
              <a:rPr lang="es-ES_tradnl" dirty="0"/>
              <a:t>Duración:</a:t>
            </a:r>
          </a:p>
          <a:p>
            <a:endParaRPr lang="es-ES_tradnl" dirty="0"/>
          </a:p>
          <a:p>
            <a:r>
              <a:rPr lang="es-ES_tradnl" dirty="0"/>
              <a:t>Mes 2 – Mes 5</a:t>
            </a:r>
          </a:p>
        </p:txBody>
      </p:sp>
      <p:cxnSp>
        <p:nvCxnSpPr>
          <p:cNvPr id="82" name="Conector recto 81">
            <a:extLst>
              <a:ext uri="{FF2B5EF4-FFF2-40B4-BE49-F238E27FC236}">
                <a16:creationId xmlns:a16="http://schemas.microsoft.com/office/drawing/2014/main" id="{48BF8662-D619-3C07-B142-E284457D698D}"/>
              </a:ext>
            </a:extLst>
          </p:cNvPr>
          <p:cNvCxnSpPr>
            <a:cxnSpLocks/>
          </p:cNvCxnSpPr>
          <p:nvPr/>
        </p:nvCxnSpPr>
        <p:spPr>
          <a:xfrm>
            <a:off x="3904190" y="1660287"/>
            <a:ext cx="0" cy="2100847"/>
          </a:xfrm>
          <a:prstGeom prst="line">
            <a:avLst/>
          </a:prstGeom>
        </p:spPr>
        <p:style>
          <a:lnRef idx="1">
            <a:schemeClr val="accent1"/>
          </a:lnRef>
          <a:fillRef idx="0">
            <a:schemeClr val="accent1"/>
          </a:fillRef>
          <a:effectRef idx="0">
            <a:schemeClr val="accent1"/>
          </a:effectRef>
          <a:fontRef idx="minor">
            <a:schemeClr val="tx1"/>
          </a:fontRef>
        </p:style>
      </p:cxnSp>
      <p:sp>
        <p:nvSpPr>
          <p:cNvPr id="85" name="CuadroTexto 84">
            <a:extLst>
              <a:ext uri="{FF2B5EF4-FFF2-40B4-BE49-F238E27FC236}">
                <a16:creationId xmlns:a16="http://schemas.microsoft.com/office/drawing/2014/main" id="{76957B42-2B41-D227-C1B7-ED6034A3CE1B}"/>
              </a:ext>
            </a:extLst>
          </p:cNvPr>
          <p:cNvSpPr txBox="1"/>
          <p:nvPr/>
        </p:nvSpPr>
        <p:spPr>
          <a:xfrm>
            <a:off x="1704216" y="3716917"/>
            <a:ext cx="9406967" cy="584775"/>
          </a:xfrm>
          <a:prstGeom prst="rect">
            <a:avLst/>
          </a:prstGeom>
          <a:noFill/>
        </p:spPr>
        <p:txBody>
          <a:bodyPr wrap="square" rtlCol="0">
            <a:spAutoFit/>
          </a:bodyPr>
          <a:lstStyle>
            <a:defPPr>
              <a:defRPr lang="es-CL"/>
            </a:defPPr>
            <a:lvl1pPr>
              <a:defRPr sz="1600" b="1" i="0" u="none" strike="noStrike">
                <a:solidFill>
                  <a:srgbClr val="000000"/>
                </a:solidFill>
                <a:latin typeface="Calibri" pitchFamily="34"/>
              </a:defRPr>
            </a:lvl1pPr>
          </a:lstStyle>
          <a:p>
            <a:r>
              <a:rPr lang="es-MX" dirty="0">
                <a:latin typeface="Arial" panose="020B0604020202020204" pitchFamily="34" charset="0"/>
                <a:cs typeface="Arial" panose="020B0604020202020204" pitchFamily="34" charset="0"/>
              </a:rPr>
              <a:t> OE: 2: Diseñar, validar y ejecutar con empresas seleccionadas un plan de dinamización que amplie las oportunidades de negocio mediante su integración a la red de fomento</a:t>
            </a:r>
            <a:endParaRPr lang="es-ES_tradnl" dirty="0">
              <a:latin typeface="Arial" panose="020B0604020202020204" pitchFamily="34" charset="0"/>
              <a:cs typeface="Arial" panose="020B0604020202020204" pitchFamily="34" charset="0"/>
            </a:endParaRPr>
          </a:p>
        </p:txBody>
      </p:sp>
      <p:cxnSp>
        <p:nvCxnSpPr>
          <p:cNvPr id="103" name="Conector recto 102">
            <a:extLst>
              <a:ext uri="{FF2B5EF4-FFF2-40B4-BE49-F238E27FC236}">
                <a16:creationId xmlns:a16="http://schemas.microsoft.com/office/drawing/2014/main" id="{8DD17283-6330-F7EF-4859-FAA0E5884B3A}"/>
              </a:ext>
            </a:extLst>
          </p:cNvPr>
          <p:cNvCxnSpPr>
            <a:cxnSpLocks/>
          </p:cNvCxnSpPr>
          <p:nvPr/>
        </p:nvCxnSpPr>
        <p:spPr>
          <a:xfrm>
            <a:off x="8734069" y="1660287"/>
            <a:ext cx="0" cy="21008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4" name="Conector recto 103">
            <a:extLst>
              <a:ext uri="{FF2B5EF4-FFF2-40B4-BE49-F238E27FC236}">
                <a16:creationId xmlns:a16="http://schemas.microsoft.com/office/drawing/2014/main" id="{A04B34B7-055C-021B-665F-2805CEF4A378}"/>
              </a:ext>
            </a:extLst>
          </p:cNvPr>
          <p:cNvCxnSpPr>
            <a:cxnSpLocks/>
          </p:cNvCxnSpPr>
          <p:nvPr/>
        </p:nvCxnSpPr>
        <p:spPr>
          <a:xfrm>
            <a:off x="10295157" y="1631600"/>
            <a:ext cx="0" cy="21008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5" name="Conector recto 104">
            <a:extLst>
              <a:ext uri="{FF2B5EF4-FFF2-40B4-BE49-F238E27FC236}">
                <a16:creationId xmlns:a16="http://schemas.microsoft.com/office/drawing/2014/main" id="{1AB57432-BAA6-F84A-77F7-AC57AEE92A04}"/>
              </a:ext>
            </a:extLst>
          </p:cNvPr>
          <p:cNvCxnSpPr/>
          <p:nvPr/>
        </p:nvCxnSpPr>
        <p:spPr>
          <a:xfrm>
            <a:off x="1868329" y="4345339"/>
            <a:ext cx="9242854" cy="0"/>
          </a:xfrm>
          <a:prstGeom prst="line">
            <a:avLst/>
          </a:prstGeom>
        </p:spPr>
        <p:style>
          <a:lnRef idx="1">
            <a:schemeClr val="accent1"/>
          </a:lnRef>
          <a:fillRef idx="0">
            <a:schemeClr val="accent1"/>
          </a:fillRef>
          <a:effectRef idx="0">
            <a:schemeClr val="accent1"/>
          </a:effectRef>
          <a:fontRef idx="minor">
            <a:schemeClr val="tx1"/>
          </a:fontRef>
        </p:style>
      </p:cxnSp>
      <p:sp>
        <p:nvSpPr>
          <p:cNvPr id="106" name="CuadroTexto 105">
            <a:extLst>
              <a:ext uri="{FF2B5EF4-FFF2-40B4-BE49-F238E27FC236}">
                <a16:creationId xmlns:a16="http://schemas.microsoft.com/office/drawing/2014/main" id="{C31CF0FB-3D7D-0979-8FAE-B10E3520BCD8}"/>
              </a:ext>
            </a:extLst>
          </p:cNvPr>
          <p:cNvSpPr txBox="1"/>
          <p:nvPr/>
        </p:nvSpPr>
        <p:spPr>
          <a:xfrm>
            <a:off x="1704216" y="4510051"/>
            <a:ext cx="2117634" cy="1169551"/>
          </a:xfrm>
          <a:prstGeom prst="rect">
            <a:avLst/>
          </a:prstGeom>
          <a:noFill/>
        </p:spPr>
        <p:txBody>
          <a:bodyPr wrap="square" rtlCol="0">
            <a:spAutoFit/>
          </a:bodyPr>
          <a:lstStyle/>
          <a:p>
            <a:r>
              <a:rPr lang="es-ES_tradnl" sz="1400" dirty="0">
                <a:latin typeface="Arial" panose="020B0604020202020204" pitchFamily="34" charset="0"/>
                <a:cs typeface="Arial" panose="020B0604020202020204" pitchFamily="34" charset="0"/>
              </a:rPr>
              <a:t>Actividad:</a:t>
            </a:r>
          </a:p>
          <a:p>
            <a:endParaRPr lang="es-ES_tradnl" sz="1400" dirty="0">
              <a:latin typeface="Arial" panose="020B0604020202020204" pitchFamily="34" charset="0"/>
              <a:cs typeface="Arial" panose="020B0604020202020204" pitchFamily="34" charset="0"/>
            </a:endParaRPr>
          </a:p>
          <a:p>
            <a:r>
              <a:rPr lang="es-ES" sz="1400" dirty="0">
                <a:latin typeface="Arial" panose="020B0604020202020204" pitchFamily="34" charset="0"/>
                <a:cs typeface="Arial" panose="020B0604020202020204" pitchFamily="34" charset="0"/>
              </a:rPr>
              <a:t>2. </a:t>
            </a:r>
            <a:r>
              <a:rPr lang="es-MX" sz="1400" b="0" i="0" u="none" strike="noStrike" dirty="0">
                <a:solidFill>
                  <a:srgbClr val="000000"/>
                </a:solidFill>
                <a:latin typeface="Arial" panose="020B0604020202020204" pitchFamily="34" charset="0"/>
                <a:cs typeface="Arial" panose="020B0604020202020204" pitchFamily="34" charset="0"/>
              </a:rPr>
              <a:t>Servicio de pre-dinamizacion y dinamizacion</a:t>
            </a:r>
          </a:p>
        </p:txBody>
      </p:sp>
      <p:sp>
        <p:nvSpPr>
          <p:cNvPr id="107" name="CuadroTexto 106">
            <a:extLst>
              <a:ext uri="{FF2B5EF4-FFF2-40B4-BE49-F238E27FC236}">
                <a16:creationId xmlns:a16="http://schemas.microsoft.com/office/drawing/2014/main" id="{F0EA5FFE-907B-4AE8-8BCA-CF2D9D00F763}"/>
              </a:ext>
            </a:extLst>
          </p:cNvPr>
          <p:cNvSpPr txBox="1"/>
          <p:nvPr/>
        </p:nvSpPr>
        <p:spPr>
          <a:xfrm>
            <a:off x="3988483" y="4463811"/>
            <a:ext cx="4663246" cy="2308324"/>
          </a:xfrm>
          <a:prstGeom prst="rect">
            <a:avLst/>
          </a:prstGeom>
          <a:noFill/>
        </p:spPr>
        <p:txBody>
          <a:bodyPr wrap="square" rtlCol="0">
            <a:spAutoFit/>
          </a:bodyPr>
          <a:lstStyle/>
          <a:p>
            <a:pPr lvl="0" fontAlgn="ctr"/>
            <a:r>
              <a:rPr lang="es-MX" sz="1200" b="0" i="0" u="none" strike="noStrike" dirty="0">
                <a:solidFill>
                  <a:srgbClr val="000000"/>
                </a:solidFill>
                <a:latin typeface="Arial" panose="020B0604020202020204" pitchFamily="34" charset="0"/>
                <a:cs typeface="Arial" panose="020B0604020202020204" pitchFamily="34" charset="0"/>
              </a:rPr>
              <a:t>Descripción:</a:t>
            </a:r>
          </a:p>
          <a:p>
            <a:pPr lvl="0" fontAlgn="ctr"/>
            <a:endParaRPr lang="es-MX" sz="1200" b="0" i="0" u="none" strike="noStrike" dirty="0">
              <a:solidFill>
                <a:srgbClr val="000000"/>
              </a:solidFill>
              <a:latin typeface="Arial" panose="020B0604020202020204" pitchFamily="34" charset="0"/>
              <a:cs typeface="Arial" panose="020B0604020202020204" pitchFamily="34" charset="0"/>
            </a:endParaRPr>
          </a:p>
          <a:p>
            <a:pPr lvl="0" fontAlgn="ctr"/>
            <a:r>
              <a:rPr lang="es-MX" sz="1200" b="0" i="0" u="none" strike="noStrike" dirty="0">
                <a:solidFill>
                  <a:srgbClr val="000000"/>
                </a:solidFill>
                <a:latin typeface="Arial" panose="020B0604020202020204" pitchFamily="34" charset="0"/>
                <a:cs typeface="Arial" panose="020B0604020202020204" pitchFamily="34" charset="0"/>
              </a:rPr>
              <a:t>Pre-dinamizacion: Corresponde al acompañamiento tanto para la selección de los beneficiarios como para proveer de servicios a los mismos, que les permita la obtencion de beneficios en el proceso previo a la selección de los " Acelerables"</a:t>
            </a:r>
            <a:br>
              <a:rPr lang="es-MX" sz="1200" b="0" i="0" u="none" strike="noStrike" dirty="0">
                <a:solidFill>
                  <a:srgbClr val="000000"/>
                </a:solidFill>
                <a:latin typeface="Arial" panose="020B0604020202020204" pitchFamily="34" charset="0"/>
                <a:cs typeface="Arial" panose="020B0604020202020204" pitchFamily="34" charset="0"/>
              </a:rPr>
            </a:br>
            <a:r>
              <a:rPr lang="es-MX" sz="1200" b="0" i="0" u="none" strike="noStrike" dirty="0">
                <a:solidFill>
                  <a:srgbClr val="000000"/>
                </a:solidFill>
                <a:latin typeface="Arial" panose="020B0604020202020204" pitchFamily="34" charset="0"/>
                <a:cs typeface="Arial" panose="020B0604020202020204" pitchFamily="34" charset="0"/>
              </a:rPr>
              <a:t>Planes de dinamizacion: Corresponde a la implementacion y ejecucion del plan de dinamizacion, que consiste en asistencia tecnica empresarial, capacitaciones, seminarios, talleres grupales o individuales y plan de vinculacion con la red de fomento territorial; Entre otros implica la contratacion de consultores con disposicion a trabajar en el territorio junto al gestor territorial</a:t>
            </a:r>
          </a:p>
        </p:txBody>
      </p:sp>
      <p:sp>
        <p:nvSpPr>
          <p:cNvPr id="108" name="CuadroTexto 107">
            <a:extLst>
              <a:ext uri="{FF2B5EF4-FFF2-40B4-BE49-F238E27FC236}">
                <a16:creationId xmlns:a16="http://schemas.microsoft.com/office/drawing/2014/main" id="{683D0FE8-3C6C-C91C-767F-389D66A39343}"/>
              </a:ext>
            </a:extLst>
          </p:cNvPr>
          <p:cNvSpPr txBox="1"/>
          <p:nvPr/>
        </p:nvSpPr>
        <p:spPr>
          <a:xfrm>
            <a:off x="9015956" y="4578402"/>
            <a:ext cx="1050902" cy="692497"/>
          </a:xfrm>
          <a:prstGeom prst="rect">
            <a:avLst/>
          </a:prstGeom>
          <a:noFill/>
        </p:spPr>
        <p:txBody>
          <a:bodyPr wrap="square" rtlCol="0">
            <a:spAutoFit/>
          </a:bodyPr>
          <a:lstStyle>
            <a:defPPr>
              <a:defRPr lang="es-CL"/>
            </a:defPPr>
            <a:lvl1pPr>
              <a:defRPr sz="1300">
                <a:latin typeface="Arial" panose="020B0604020202020204" pitchFamily="34" charset="0"/>
                <a:cs typeface="Arial" panose="020B0604020202020204" pitchFamily="34" charset="0"/>
              </a:defRPr>
            </a:lvl1pPr>
          </a:lstStyle>
          <a:p>
            <a:r>
              <a:rPr lang="es-ES_tradnl" dirty="0"/>
              <a:t>Costo: </a:t>
            </a:r>
          </a:p>
          <a:p>
            <a:endParaRPr lang="es-ES_tradnl" dirty="0"/>
          </a:p>
          <a:p>
            <a:r>
              <a:rPr lang="es-ES_tradnl" dirty="0"/>
              <a:t>9.500.000</a:t>
            </a:r>
          </a:p>
        </p:txBody>
      </p:sp>
      <p:sp>
        <p:nvSpPr>
          <p:cNvPr id="109" name="CuadroTexto 108">
            <a:extLst>
              <a:ext uri="{FF2B5EF4-FFF2-40B4-BE49-F238E27FC236}">
                <a16:creationId xmlns:a16="http://schemas.microsoft.com/office/drawing/2014/main" id="{342A1223-0848-6B7B-D53B-BE5D5BE48173}"/>
              </a:ext>
            </a:extLst>
          </p:cNvPr>
          <p:cNvSpPr txBox="1"/>
          <p:nvPr/>
        </p:nvSpPr>
        <p:spPr>
          <a:xfrm>
            <a:off x="10477336" y="4578402"/>
            <a:ext cx="1325395" cy="892552"/>
          </a:xfrm>
          <a:prstGeom prst="rect">
            <a:avLst/>
          </a:prstGeom>
          <a:noFill/>
        </p:spPr>
        <p:txBody>
          <a:bodyPr wrap="square" rtlCol="0">
            <a:spAutoFit/>
          </a:bodyPr>
          <a:lstStyle>
            <a:defPPr>
              <a:defRPr lang="es-CL"/>
            </a:defPPr>
            <a:lvl1pPr>
              <a:defRPr sz="1300">
                <a:latin typeface="Arial" panose="020B0604020202020204" pitchFamily="34" charset="0"/>
                <a:cs typeface="Arial" panose="020B0604020202020204" pitchFamily="34" charset="0"/>
              </a:defRPr>
            </a:lvl1pPr>
          </a:lstStyle>
          <a:p>
            <a:r>
              <a:rPr lang="es-ES_tradnl" dirty="0"/>
              <a:t>Duración:</a:t>
            </a:r>
          </a:p>
          <a:p>
            <a:endParaRPr lang="es-ES_tradnl" dirty="0"/>
          </a:p>
          <a:p>
            <a:r>
              <a:rPr lang="es-ES_tradnl" dirty="0"/>
              <a:t>Mes 5 – Mes 10</a:t>
            </a:r>
          </a:p>
        </p:txBody>
      </p:sp>
      <p:cxnSp>
        <p:nvCxnSpPr>
          <p:cNvPr id="110" name="Conector recto 109">
            <a:extLst>
              <a:ext uri="{FF2B5EF4-FFF2-40B4-BE49-F238E27FC236}">
                <a16:creationId xmlns:a16="http://schemas.microsoft.com/office/drawing/2014/main" id="{3BDC200C-643D-A571-8957-DB4B943EBD38}"/>
              </a:ext>
            </a:extLst>
          </p:cNvPr>
          <p:cNvCxnSpPr>
            <a:cxnSpLocks/>
          </p:cNvCxnSpPr>
          <p:nvPr/>
        </p:nvCxnSpPr>
        <p:spPr>
          <a:xfrm>
            <a:off x="3821850" y="4538738"/>
            <a:ext cx="0" cy="21008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 name="Conector recto 110">
            <a:extLst>
              <a:ext uri="{FF2B5EF4-FFF2-40B4-BE49-F238E27FC236}">
                <a16:creationId xmlns:a16="http://schemas.microsoft.com/office/drawing/2014/main" id="{1A90A4E4-1C26-FCD0-0303-0A71C738F2B8}"/>
              </a:ext>
            </a:extLst>
          </p:cNvPr>
          <p:cNvCxnSpPr>
            <a:cxnSpLocks/>
          </p:cNvCxnSpPr>
          <p:nvPr/>
        </p:nvCxnSpPr>
        <p:spPr>
          <a:xfrm>
            <a:off x="8751801" y="4428201"/>
            <a:ext cx="0" cy="21008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 name="Conector recto 111">
            <a:extLst>
              <a:ext uri="{FF2B5EF4-FFF2-40B4-BE49-F238E27FC236}">
                <a16:creationId xmlns:a16="http://schemas.microsoft.com/office/drawing/2014/main" id="{56CD4C5F-B868-9687-0DA9-7FFBA70C472A}"/>
              </a:ext>
            </a:extLst>
          </p:cNvPr>
          <p:cNvCxnSpPr>
            <a:cxnSpLocks/>
          </p:cNvCxnSpPr>
          <p:nvPr/>
        </p:nvCxnSpPr>
        <p:spPr>
          <a:xfrm>
            <a:off x="10295157" y="4428201"/>
            <a:ext cx="0" cy="2100847"/>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ectángulo 72">
            <a:extLst>
              <a:ext uri="{FF2B5EF4-FFF2-40B4-BE49-F238E27FC236}">
                <a16:creationId xmlns:a16="http://schemas.microsoft.com/office/drawing/2014/main" id="{82D6B377-087A-7A86-7B4E-904BF9E9A84D}"/>
              </a:ext>
            </a:extLst>
          </p:cNvPr>
          <p:cNvSpPr/>
          <p:nvPr/>
        </p:nvSpPr>
        <p:spPr>
          <a:xfrm flipH="1">
            <a:off x="-2" y="1"/>
            <a:ext cx="1465309" cy="6940761"/>
          </a:xfrm>
          <a:prstGeom prst="rect">
            <a:avLst/>
          </a:prstGeom>
          <a:solidFill>
            <a:schemeClr val="tx2">
              <a:lumMod val="20000"/>
              <a:lumOff val="80000"/>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s-ES_tradnl"/>
          </a:p>
        </p:txBody>
      </p:sp>
      <p:pic>
        <p:nvPicPr>
          <p:cNvPr id="3" name="Imagen 4">
            <a:extLst>
              <a:ext uri="{FF2B5EF4-FFF2-40B4-BE49-F238E27FC236}">
                <a16:creationId xmlns:a16="http://schemas.microsoft.com/office/drawing/2014/main" id="{FF347C23-BA94-20A8-E757-581CB60B937A}"/>
              </a:ext>
            </a:extLst>
          </p:cNvPr>
          <p:cNvPicPr>
            <a:picLocks noChangeAspect="1"/>
          </p:cNvPicPr>
          <p:nvPr/>
        </p:nvPicPr>
        <p:blipFill>
          <a:blip r:embed="rId2"/>
          <a:stretch>
            <a:fillRect/>
          </a:stretch>
        </p:blipFill>
        <p:spPr>
          <a:xfrm>
            <a:off x="9601201" y="106299"/>
            <a:ext cx="2071300" cy="944024"/>
          </a:xfrm>
          <a:prstGeom prst="rect">
            <a:avLst/>
          </a:prstGeom>
          <a:noFill/>
          <a:ln cap="flat">
            <a:noFill/>
          </a:ln>
          <a:effectLst>
            <a:outerShdw dist="22997" dir="5400000" algn="tl">
              <a:srgbClr val="000000">
                <a:alpha val="35000"/>
              </a:srgbClr>
            </a:outerShdw>
          </a:effectLst>
        </p:spPr>
      </p:pic>
      <p:cxnSp>
        <p:nvCxnSpPr>
          <p:cNvPr id="8" name="Conector recto 7">
            <a:extLst>
              <a:ext uri="{FF2B5EF4-FFF2-40B4-BE49-F238E27FC236}">
                <a16:creationId xmlns:a16="http://schemas.microsoft.com/office/drawing/2014/main" id="{819749D2-7EA5-2B71-DF3E-A1273B895D0D}"/>
              </a:ext>
            </a:extLst>
          </p:cNvPr>
          <p:cNvCxnSpPr/>
          <p:nvPr/>
        </p:nvCxnSpPr>
        <p:spPr>
          <a:xfrm>
            <a:off x="1950669" y="1466888"/>
            <a:ext cx="9242854"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CuadroTexto 12">
            <a:extLst>
              <a:ext uri="{FF2B5EF4-FFF2-40B4-BE49-F238E27FC236}">
                <a16:creationId xmlns:a16="http://schemas.microsoft.com/office/drawing/2014/main" id="{8BB83594-A38F-BABC-158F-FFD540773D9E}"/>
              </a:ext>
            </a:extLst>
          </p:cNvPr>
          <p:cNvSpPr txBox="1">
            <a:spLocks/>
          </p:cNvSpPr>
          <p:nvPr/>
        </p:nvSpPr>
        <p:spPr>
          <a:xfrm>
            <a:off x="519499" y="762078"/>
            <a:ext cx="466159" cy="5632311"/>
          </a:xfrm>
          <a:prstGeom prst="rect">
            <a:avLst/>
          </a:prstGeom>
          <a:noFill/>
        </p:spPr>
        <p:txBody>
          <a:bodyPr vert="horz" wrap="square" rtlCol="0">
            <a:spAutoFit/>
          </a:bodyPr>
          <a:lstStyle/>
          <a:p>
            <a:r>
              <a:rPr lang="es-ES_tradnl" sz="2400" dirty="0">
                <a:latin typeface="Arial" panose="020B0604020202020204" pitchFamily="34" charset="0"/>
                <a:cs typeface="Arial" panose="020B0604020202020204" pitchFamily="34" charset="0"/>
              </a:rPr>
              <a:t>PLAN </a:t>
            </a:r>
          </a:p>
          <a:p>
            <a:endParaRPr lang="es-ES_tradnl" sz="2400" dirty="0">
              <a:latin typeface="Arial" panose="020B0604020202020204" pitchFamily="34" charset="0"/>
              <a:cs typeface="Arial" panose="020B0604020202020204" pitchFamily="34" charset="0"/>
            </a:endParaRPr>
          </a:p>
          <a:p>
            <a:r>
              <a:rPr lang="es-ES_tradnl" sz="2400" dirty="0">
                <a:latin typeface="Arial" panose="020B0604020202020204" pitchFamily="34" charset="0"/>
                <a:cs typeface="Arial" panose="020B0604020202020204" pitchFamily="34" charset="0"/>
              </a:rPr>
              <a:t>DE</a:t>
            </a:r>
          </a:p>
          <a:p>
            <a:r>
              <a:rPr lang="es-ES_tradnl" sz="2400" dirty="0">
                <a:latin typeface="Arial" panose="020B0604020202020204" pitchFamily="34" charset="0"/>
                <a:cs typeface="Arial" panose="020B0604020202020204" pitchFamily="34" charset="0"/>
              </a:rPr>
              <a:t> TRABAJO</a:t>
            </a:r>
          </a:p>
        </p:txBody>
      </p:sp>
      <p:sp>
        <p:nvSpPr>
          <p:cNvPr id="20" name="CuadroTexto 19">
            <a:extLst>
              <a:ext uri="{FF2B5EF4-FFF2-40B4-BE49-F238E27FC236}">
                <a16:creationId xmlns:a16="http://schemas.microsoft.com/office/drawing/2014/main" id="{069D9080-692C-FD43-62BD-EE62E62B6BD7}"/>
              </a:ext>
            </a:extLst>
          </p:cNvPr>
          <p:cNvSpPr txBox="1"/>
          <p:nvPr/>
        </p:nvSpPr>
        <p:spPr>
          <a:xfrm>
            <a:off x="9179272" y="-38393"/>
            <a:ext cx="2915158" cy="338554"/>
          </a:xfrm>
          <a:prstGeom prst="rect">
            <a:avLst/>
          </a:prstGeom>
          <a:noFill/>
        </p:spPr>
        <p:txBody>
          <a:bodyPr wrap="square">
            <a:spAutoFit/>
          </a:bodyPr>
          <a:lstStyle/>
          <a:p>
            <a:pPr marL="0" marR="0" lvl="0" indent="0" algn="l" defTabSz="45719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s-ES" sz="1600" b="1" i="0" u="none" strike="noStrike" kern="0" cap="none" spc="0" baseline="0" dirty="0">
                <a:solidFill>
                  <a:srgbClr val="4A452A"/>
                </a:solidFill>
                <a:uFillTx/>
                <a:latin typeface="Arial" panose="020B0604020202020204" pitchFamily="34" charset="0"/>
                <a:cs typeface="Arial" panose="020B0604020202020204" pitchFamily="34" charset="0"/>
              </a:rPr>
              <a:t>Región de Metropolitana</a:t>
            </a:r>
          </a:p>
        </p:txBody>
      </p:sp>
      <p:sp>
        <p:nvSpPr>
          <p:cNvPr id="21" name="CuadroTexto 20">
            <a:extLst>
              <a:ext uri="{FF2B5EF4-FFF2-40B4-BE49-F238E27FC236}">
                <a16:creationId xmlns:a16="http://schemas.microsoft.com/office/drawing/2014/main" id="{A3C841D8-9717-166A-7E91-930900F01593}"/>
              </a:ext>
            </a:extLst>
          </p:cNvPr>
          <p:cNvSpPr txBox="1"/>
          <p:nvPr/>
        </p:nvSpPr>
        <p:spPr>
          <a:xfrm>
            <a:off x="1776395" y="827137"/>
            <a:ext cx="8783281" cy="523220"/>
          </a:xfrm>
          <a:prstGeom prst="rect">
            <a:avLst/>
          </a:prstGeom>
          <a:noFill/>
        </p:spPr>
        <p:txBody>
          <a:bodyPr wrap="square" rtlCol="0">
            <a:spAutoFit/>
          </a:bodyPr>
          <a:lstStyle/>
          <a:p>
            <a:r>
              <a:rPr lang="es-MX" sz="700" b="1" i="0" u="none" strike="noStrike" dirty="0">
                <a:solidFill>
                  <a:srgbClr val="000000"/>
                </a:solidFill>
                <a:latin typeface="Arial" panose="020B0604020202020204" pitchFamily="34" charset="0"/>
                <a:cs typeface="Arial" panose="020B0604020202020204" pitchFamily="34" charset="0"/>
              </a:rPr>
              <a:t> </a:t>
            </a:r>
            <a:r>
              <a:rPr lang="es-MX" sz="1400" b="1" i="0" u="none" strike="noStrike" dirty="0">
                <a:solidFill>
                  <a:srgbClr val="000000"/>
                </a:solidFill>
                <a:latin typeface="Arial" panose="020B0604020202020204" pitchFamily="34" charset="0"/>
                <a:cs typeface="Arial" panose="020B0604020202020204" pitchFamily="34" charset="0"/>
              </a:rPr>
              <a:t>OE3: Implementar con las empresas de mayor potencial de desarrollo planes de aceleramiento con asistencia y acompañamiento que aseguren el desarrollo y crecimiento de sus negocios</a:t>
            </a:r>
            <a:endParaRPr lang="es-ES_tradnl" sz="1400" b="1" dirty="0">
              <a:latin typeface="Arial" panose="020B0604020202020204" pitchFamily="34" charset="0"/>
              <a:cs typeface="Arial" panose="020B0604020202020204" pitchFamily="34" charset="0"/>
            </a:endParaRPr>
          </a:p>
        </p:txBody>
      </p:sp>
      <p:sp>
        <p:nvSpPr>
          <p:cNvPr id="22" name="CuadroTexto 21">
            <a:extLst>
              <a:ext uri="{FF2B5EF4-FFF2-40B4-BE49-F238E27FC236}">
                <a16:creationId xmlns:a16="http://schemas.microsoft.com/office/drawing/2014/main" id="{AC5ED351-D688-C0C2-5569-218750EBB692}"/>
              </a:ext>
            </a:extLst>
          </p:cNvPr>
          <p:cNvSpPr txBox="1"/>
          <p:nvPr/>
        </p:nvSpPr>
        <p:spPr>
          <a:xfrm>
            <a:off x="1786556" y="1631600"/>
            <a:ext cx="2117634" cy="1169551"/>
          </a:xfrm>
          <a:prstGeom prst="rect">
            <a:avLst/>
          </a:prstGeom>
          <a:noFill/>
        </p:spPr>
        <p:txBody>
          <a:bodyPr wrap="square" rtlCol="0">
            <a:spAutoFit/>
          </a:bodyPr>
          <a:lstStyle/>
          <a:p>
            <a:r>
              <a:rPr lang="es-ES_tradnl" sz="1400" dirty="0">
                <a:latin typeface="Arial" panose="020B0604020202020204" pitchFamily="34" charset="0"/>
                <a:cs typeface="Arial" panose="020B0604020202020204" pitchFamily="34" charset="0"/>
              </a:rPr>
              <a:t>Actividad:</a:t>
            </a:r>
          </a:p>
          <a:p>
            <a:endParaRPr lang="es-ES_tradnl" sz="1400" dirty="0">
              <a:latin typeface="Arial" panose="020B0604020202020204" pitchFamily="34" charset="0"/>
              <a:cs typeface="Arial" panose="020B0604020202020204" pitchFamily="34" charset="0"/>
            </a:endParaRPr>
          </a:p>
          <a:p>
            <a:r>
              <a:rPr lang="es-ES" sz="1400" dirty="0">
                <a:latin typeface="Arial" panose="020B0604020202020204" pitchFamily="34" charset="0"/>
                <a:cs typeface="Arial" panose="020B0604020202020204" pitchFamily="34" charset="0"/>
              </a:rPr>
              <a:t>3. </a:t>
            </a:r>
            <a:r>
              <a:rPr lang="es-MX" sz="1400" b="0" i="0" u="none" strike="noStrike" dirty="0">
                <a:solidFill>
                  <a:srgbClr val="000000"/>
                </a:solidFill>
                <a:latin typeface="Arial" panose="020B0604020202020204" pitchFamily="34" charset="0"/>
                <a:cs typeface="Arial" panose="020B0604020202020204" pitchFamily="34" charset="0"/>
              </a:rPr>
              <a:t>Servicio de Pre-Aceleracion y Aceleración</a:t>
            </a:r>
          </a:p>
        </p:txBody>
      </p:sp>
      <p:sp>
        <p:nvSpPr>
          <p:cNvPr id="28" name="CuadroTexto 27">
            <a:extLst>
              <a:ext uri="{FF2B5EF4-FFF2-40B4-BE49-F238E27FC236}">
                <a16:creationId xmlns:a16="http://schemas.microsoft.com/office/drawing/2014/main" id="{72414658-BB3B-A961-DA8B-D62290A68A86}"/>
              </a:ext>
            </a:extLst>
          </p:cNvPr>
          <p:cNvSpPr txBox="1"/>
          <p:nvPr/>
        </p:nvSpPr>
        <p:spPr>
          <a:xfrm>
            <a:off x="4042316" y="1534560"/>
            <a:ext cx="5227519" cy="2123658"/>
          </a:xfrm>
          <a:prstGeom prst="rect">
            <a:avLst/>
          </a:prstGeom>
          <a:noFill/>
        </p:spPr>
        <p:txBody>
          <a:bodyPr wrap="square" rtlCol="0">
            <a:spAutoFit/>
          </a:bodyPr>
          <a:lstStyle/>
          <a:p>
            <a:pPr lvl="0" fontAlgn="ctr"/>
            <a:r>
              <a:rPr lang="es-MX" sz="1100" b="0" i="0" u="none" strike="noStrike" dirty="0">
                <a:solidFill>
                  <a:srgbClr val="000000"/>
                </a:solidFill>
                <a:latin typeface="Arial" panose="020B0604020202020204" pitchFamily="34" charset="0"/>
                <a:cs typeface="Arial" panose="020B0604020202020204" pitchFamily="34" charset="0"/>
              </a:rPr>
              <a:t>Descripción:</a:t>
            </a:r>
          </a:p>
          <a:p>
            <a:pPr lvl="0" fontAlgn="ctr"/>
            <a:endParaRPr lang="es-MX" sz="1100" b="0" i="0" u="none" strike="noStrike" dirty="0">
              <a:solidFill>
                <a:srgbClr val="000000"/>
              </a:solidFill>
              <a:latin typeface="Arial" panose="020B0604020202020204" pitchFamily="34" charset="0"/>
              <a:cs typeface="Arial" panose="020B0604020202020204" pitchFamily="34" charset="0"/>
            </a:endParaRPr>
          </a:p>
          <a:p>
            <a:pPr lvl="0" fontAlgn="ctr"/>
            <a:r>
              <a:rPr lang="es-MX" sz="1100" b="0" i="0" u="none" strike="noStrike" dirty="0">
                <a:solidFill>
                  <a:srgbClr val="000000"/>
                </a:solidFill>
                <a:latin typeface="Arial" panose="020B0604020202020204" pitchFamily="34" charset="0"/>
                <a:cs typeface="Arial" panose="020B0604020202020204" pitchFamily="34" charset="0"/>
              </a:rPr>
              <a:t>Implica la contratación de expertIS profesional para acompañamiento tanto para la selección de los beneficiarios como para proveer de servicios a los seleccionados.</a:t>
            </a:r>
            <a:br>
              <a:rPr lang="es-MX" sz="1100" b="0" i="0" u="none" strike="noStrike" dirty="0">
                <a:solidFill>
                  <a:srgbClr val="000000"/>
                </a:solidFill>
                <a:latin typeface="Arial" panose="020B0604020202020204" pitchFamily="34" charset="0"/>
                <a:cs typeface="Arial" panose="020B0604020202020204" pitchFamily="34" charset="0"/>
              </a:rPr>
            </a:br>
            <a:r>
              <a:rPr lang="es-MX" sz="1100" b="0" i="0" u="none" strike="noStrike" dirty="0">
                <a:solidFill>
                  <a:srgbClr val="000000"/>
                </a:solidFill>
                <a:latin typeface="Arial" panose="020B0604020202020204" pitchFamily="34" charset="0"/>
                <a:cs typeface="Arial" panose="020B0604020202020204" pitchFamily="34" charset="0"/>
              </a:rPr>
              <a:t>Pre-Aceleracion: Son los servicios que les permite la obtención de beneficios en el proceso previo a la selección de los "Acelerables", por ejemplo, asistencia empresarial en modelo de negocios, Coaching individual ( pudiendo ser por ejemplo Demo Day), plan de vinculación individual a la red entre otros.</a:t>
            </a:r>
            <a:br>
              <a:rPr lang="es-MX" sz="1100" b="0" i="0" u="none" strike="noStrike" dirty="0">
                <a:solidFill>
                  <a:srgbClr val="000000"/>
                </a:solidFill>
                <a:latin typeface="Arial" panose="020B0604020202020204" pitchFamily="34" charset="0"/>
                <a:cs typeface="Arial" panose="020B0604020202020204" pitchFamily="34" charset="0"/>
              </a:rPr>
            </a:br>
            <a:r>
              <a:rPr lang="es-MX" sz="1100" b="0" i="0" u="none" strike="noStrike" dirty="0">
                <a:solidFill>
                  <a:srgbClr val="000000"/>
                </a:solidFill>
                <a:latin typeface="Arial" panose="020B0604020202020204" pitchFamily="34" charset="0"/>
                <a:cs typeface="Arial" panose="020B0604020202020204" pitchFamily="34" charset="0"/>
              </a:rPr>
              <a:t>Aceleración: Servicios de apoyo para diseño, validación y ejecución de los planes de aceleración, mentorías, plan de negocios, apoyo al acceso a financiamiento, entre otros.</a:t>
            </a:r>
          </a:p>
        </p:txBody>
      </p:sp>
      <p:sp>
        <p:nvSpPr>
          <p:cNvPr id="39" name="CuadroTexto 38">
            <a:extLst>
              <a:ext uri="{FF2B5EF4-FFF2-40B4-BE49-F238E27FC236}">
                <a16:creationId xmlns:a16="http://schemas.microsoft.com/office/drawing/2014/main" id="{487EF545-9BAB-07CE-2D20-FB49B0B4718B}"/>
              </a:ext>
            </a:extLst>
          </p:cNvPr>
          <p:cNvSpPr txBox="1"/>
          <p:nvPr/>
        </p:nvSpPr>
        <p:spPr>
          <a:xfrm>
            <a:off x="9352296" y="1699951"/>
            <a:ext cx="1050902" cy="692497"/>
          </a:xfrm>
          <a:prstGeom prst="rect">
            <a:avLst/>
          </a:prstGeom>
          <a:noFill/>
        </p:spPr>
        <p:txBody>
          <a:bodyPr wrap="square" rtlCol="0">
            <a:spAutoFit/>
          </a:bodyPr>
          <a:lstStyle>
            <a:defPPr>
              <a:defRPr lang="es-CL"/>
            </a:defPPr>
            <a:lvl1pPr>
              <a:defRPr sz="1300">
                <a:latin typeface="Arial" panose="020B0604020202020204" pitchFamily="34" charset="0"/>
                <a:cs typeface="Arial" panose="020B0604020202020204" pitchFamily="34" charset="0"/>
              </a:defRPr>
            </a:lvl1pPr>
          </a:lstStyle>
          <a:p>
            <a:r>
              <a:rPr lang="es-ES_tradnl" dirty="0"/>
              <a:t>Costo: </a:t>
            </a:r>
          </a:p>
          <a:p>
            <a:endParaRPr lang="es-ES_tradnl" dirty="0"/>
          </a:p>
          <a:p>
            <a:r>
              <a:rPr lang="es-ES_tradnl" dirty="0"/>
              <a:t>36.000.000</a:t>
            </a:r>
          </a:p>
        </p:txBody>
      </p:sp>
      <p:sp>
        <p:nvSpPr>
          <p:cNvPr id="74" name="Rectángulo 73">
            <a:extLst>
              <a:ext uri="{FF2B5EF4-FFF2-40B4-BE49-F238E27FC236}">
                <a16:creationId xmlns:a16="http://schemas.microsoft.com/office/drawing/2014/main" id="{83926B47-5242-95AC-405E-EC3AB6D540D6}"/>
              </a:ext>
            </a:extLst>
          </p:cNvPr>
          <p:cNvSpPr/>
          <p:nvPr/>
        </p:nvSpPr>
        <p:spPr>
          <a:xfrm flipH="1">
            <a:off x="1704216" y="236003"/>
            <a:ext cx="5535825" cy="400110"/>
          </a:xfrm>
          <a:prstGeom prst="rect">
            <a:avLst/>
          </a:prstGeom>
          <a:solidFill>
            <a:schemeClr val="tx2">
              <a:lumMod val="20000"/>
              <a:lumOff val="80000"/>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s-ES_tradnl" dirty="0">
                <a:solidFill>
                  <a:schemeClr val="accent2"/>
                </a:solidFill>
                <a:latin typeface="Arial" panose="020B0604020202020204" pitchFamily="34" charset="0"/>
                <a:cs typeface="Arial" panose="020B0604020202020204" pitchFamily="34" charset="0"/>
              </a:rPr>
              <a:t>Total de 5 actividades comprometidas</a:t>
            </a:r>
          </a:p>
        </p:txBody>
      </p:sp>
      <p:sp>
        <p:nvSpPr>
          <p:cNvPr id="79" name="CuadroTexto 78">
            <a:extLst>
              <a:ext uri="{FF2B5EF4-FFF2-40B4-BE49-F238E27FC236}">
                <a16:creationId xmlns:a16="http://schemas.microsoft.com/office/drawing/2014/main" id="{7B46C8C6-59AB-5D32-7FC2-D6475A4F62F0}"/>
              </a:ext>
            </a:extLst>
          </p:cNvPr>
          <p:cNvSpPr txBox="1"/>
          <p:nvPr/>
        </p:nvSpPr>
        <p:spPr>
          <a:xfrm>
            <a:off x="10559676" y="1699951"/>
            <a:ext cx="1632324" cy="692497"/>
          </a:xfrm>
          <a:prstGeom prst="rect">
            <a:avLst/>
          </a:prstGeom>
          <a:noFill/>
        </p:spPr>
        <p:txBody>
          <a:bodyPr wrap="square" rtlCol="0">
            <a:spAutoFit/>
          </a:bodyPr>
          <a:lstStyle>
            <a:defPPr>
              <a:defRPr lang="es-CL"/>
            </a:defPPr>
            <a:lvl1pPr>
              <a:defRPr sz="1300">
                <a:latin typeface="Arial" panose="020B0604020202020204" pitchFamily="34" charset="0"/>
                <a:cs typeface="Arial" panose="020B0604020202020204" pitchFamily="34" charset="0"/>
              </a:defRPr>
            </a:lvl1pPr>
          </a:lstStyle>
          <a:p>
            <a:r>
              <a:rPr lang="es-ES_tradnl" dirty="0"/>
              <a:t>Duración:</a:t>
            </a:r>
          </a:p>
          <a:p>
            <a:endParaRPr lang="es-ES_tradnl" dirty="0"/>
          </a:p>
          <a:p>
            <a:r>
              <a:rPr lang="es-ES_tradnl" dirty="0"/>
              <a:t>Mes 9 – Mes 12</a:t>
            </a:r>
          </a:p>
        </p:txBody>
      </p:sp>
      <p:cxnSp>
        <p:nvCxnSpPr>
          <p:cNvPr id="82" name="Conector recto 81">
            <a:extLst>
              <a:ext uri="{FF2B5EF4-FFF2-40B4-BE49-F238E27FC236}">
                <a16:creationId xmlns:a16="http://schemas.microsoft.com/office/drawing/2014/main" id="{48BF8662-D619-3C07-B142-E284457D698D}"/>
              </a:ext>
            </a:extLst>
          </p:cNvPr>
          <p:cNvCxnSpPr>
            <a:cxnSpLocks/>
          </p:cNvCxnSpPr>
          <p:nvPr/>
        </p:nvCxnSpPr>
        <p:spPr>
          <a:xfrm>
            <a:off x="3894029" y="1660287"/>
            <a:ext cx="0" cy="2100847"/>
          </a:xfrm>
          <a:prstGeom prst="line">
            <a:avLst/>
          </a:prstGeom>
        </p:spPr>
        <p:style>
          <a:lnRef idx="1">
            <a:schemeClr val="accent1"/>
          </a:lnRef>
          <a:fillRef idx="0">
            <a:schemeClr val="accent1"/>
          </a:fillRef>
          <a:effectRef idx="0">
            <a:schemeClr val="accent1"/>
          </a:effectRef>
          <a:fontRef idx="minor">
            <a:schemeClr val="tx1"/>
          </a:fontRef>
        </p:style>
      </p:cxnSp>
      <p:sp>
        <p:nvSpPr>
          <p:cNvPr id="85" name="CuadroTexto 84">
            <a:extLst>
              <a:ext uri="{FF2B5EF4-FFF2-40B4-BE49-F238E27FC236}">
                <a16:creationId xmlns:a16="http://schemas.microsoft.com/office/drawing/2014/main" id="{76957B42-2B41-D227-C1B7-ED6034A3CE1B}"/>
              </a:ext>
            </a:extLst>
          </p:cNvPr>
          <p:cNvSpPr txBox="1"/>
          <p:nvPr/>
        </p:nvSpPr>
        <p:spPr>
          <a:xfrm>
            <a:off x="1704216" y="3716917"/>
            <a:ext cx="9406967" cy="523220"/>
          </a:xfrm>
          <a:prstGeom prst="rect">
            <a:avLst/>
          </a:prstGeom>
          <a:noFill/>
        </p:spPr>
        <p:txBody>
          <a:bodyPr wrap="square" rtlCol="0">
            <a:spAutoFit/>
          </a:bodyPr>
          <a:lstStyle>
            <a:defPPr>
              <a:defRPr lang="es-CL"/>
            </a:defPPr>
            <a:lvl1pPr>
              <a:defRPr sz="1600" b="1" i="0" u="none" strike="noStrike">
                <a:solidFill>
                  <a:srgbClr val="000000"/>
                </a:solidFill>
                <a:latin typeface="Calibri" pitchFamily="34"/>
              </a:defRPr>
            </a:lvl1pPr>
          </a:lstStyle>
          <a:p>
            <a:pPr lvl="0" fontAlgn="b"/>
            <a:r>
              <a:rPr lang="es-MX" sz="1200" dirty="0">
                <a:latin typeface="Arial" panose="020B0604020202020204" pitchFamily="34" charset="0"/>
                <a:cs typeface="Arial" panose="020B0604020202020204" pitchFamily="34" charset="0"/>
              </a:rPr>
              <a:t> </a:t>
            </a:r>
            <a:r>
              <a:rPr lang="es-MX" sz="1400" dirty="0">
                <a:latin typeface="Arial" panose="020B0604020202020204" pitchFamily="34" charset="0"/>
                <a:cs typeface="Arial" panose="020B0604020202020204" pitchFamily="34" charset="0"/>
              </a:rPr>
              <a:t>OE 4: Fortalecer la red de fomento territorial para vincular a empresas beneficiarias con la oferta de instrumentos de apoyo pertinentes en el ecosistema productivo territorial</a:t>
            </a:r>
          </a:p>
        </p:txBody>
      </p:sp>
      <p:cxnSp>
        <p:nvCxnSpPr>
          <p:cNvPr id="103" name="Conector recto 102">
            <a:extLst>
              <a:ext uri="{FF2B5EF4-FFF2-40B4-BE49-F238E27FC236}">
                <a16:creationId xmlns:a16="http://schemas.microsoft.com/office/drawing/2014/main" id="{8DD17283-6330-F7EF-4859-FAA0E5884B3A}"/>
              </a:ext>
            </a:extLst>
          </p:cNvPr>
          <p:cNvCxnSpPr>
            <a:cxnSpLocks/>
          </p:cNvCxnSpPr>
          <p:nvPr/>
        </p:nvCxnSpPr>
        <p:spPr>
          <a:xfrm>
            <a:off x="9280169" y="1660287"/>
            <a:ext cx="0" cy="21008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4" name="Conector recto 103">
            <a:extLst>
              <a:ext uri="{FF2B5EF4-FFF2-40B4-BE49-F238E27FC236}">
                <a16:creationId xmlns:a16="http://schemas.microsoft.com/office/drawing/2014/main" id="{A04B34B7-055C-021B-665F-2805CEF4A378}"/>
              </a:ext>
            </a:extLst>
          </p:cNvPr>
          <p:cNvCxnSpPr>
            <a:cxnSpLocks/>
          </p:cNvCxnSpPr>
          <p:nvPr/>
        </p:nvCxnSpPr>
        <p:spPr>
          <a:xfrm>
            <a:off x="10485657" y="1631600"/>
            <a:ext cx="0" cy="21008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5" name="Conector recto 104">
            <a:extLst>
              <a:ext uri="{FF2B5EF4-FFF2-40B4-BE49-F238E27FC236}">
                <a16:creationId xmlns:a16="http://schemas.microsoft.com/office/drawing/2014/main" id="{1AB57432-BAA6-F84A-77F7-AC57AEE92A04}"/>
              </a:ext>
            </a:extLst>
          </p:cNvPr>
          <p:cNvCxnSpPr/>
          <p:nvPr/>
        </p:nvCxnSpPr>
        <p:spPr>
          <a:xfrm>
            <a:off x="1868329" y="4345339"/>
            <a:ext cx="9242854" cy="0"/>
          </a:xfrm>
          <a:prstGeom prst="line">
            <a:avLst/>
          </a:prstGeom>
        </p:spPr>
        <p:style>
          <a:lnRef idx="1">
            <a:schemeClr val="accent1"/>
          </a:lnRef>
          <a:fillRef idx="0">
            <a:schemeClr val="accent1"/>
          </a:fillRef>
          <a:effectRef idx="0">
            <a:schemeClr val="accent1"/>
          </a:effectRef>
          <a:fontRef idx="minor">
            <a:schemeClr val="tx1"/>
          </a:fontRef>
        </p:style>
      </p:cxnSp>
      <p:sp>
        <p:nvSpPr>
          <p:cNvPr id="106" name="CuadroTexto 105">
            <a:extLst>
              <a:ext uri="{FF2B5EF4-FFF2-40B4-BE49-F238E27FC236}">
                <a16:creationId xmlns:a16="http://schemas.microsoft.com/office/drawing/2014/main" id="{C31CF0FB-3D7D-0979-8FAE-B10E3520BCD8}"/>
              </a:ext>
            </a:extLst>
          </p:cNvPr>
          <p:cNvSpPr txBox="1"/>
          <p:nvPr/>
        </p:nvSpPr>
        <p:spPr>
          <a:xfrm>
            <a:off x="1776395" y="4511770"/>
            <a:ext cx="2117634" cy="954107"/>
          </a:xfrm>
          <a:prstGeom prst="rect">
            <a:avLst/>
          </a:prstGeom>
          <a:noFill/>
        </p:spPr>
        <p:txBody>
          <a:bodyPr wrap="square" rtlCol="0">
            <a:spAutoFit/>
          </a:bodyPr>
          <a:lstStyle/>
          <a:p>
            <a:r>
              <a:rPr lang="es-ES_tradnl" sz="1400" dirty="0">
                <a:latin typeface="Arial" panose="020B0604020202020204" pitchFamily="34" charset="0"/>
                <a:cs typeface="Arial" panose="020B0604020202020204" pitchFamily="34" charset="0"/>
              </a:rPr>
              <a:t>Actividad:</a:t>
            </a:r>
          </a:p>
          <a:p>
            <a:endParaRPr lang="es-ES_tradnl" sz="1400" dirty="0">
              <a:latin typeface="Arial" panose="020B0604020202020204" pitchFamily="34" charset="0"/>
              <a:cs typeface="Arial" panose="020B0604020202020204" pitchFamily="34" charset="0"/>
            </a:endParaRPr>
          </a:p>
          <a:p>
            <a:r>
              <a:rPr lang="es-ES" sz="1400" dirty="0">
                <a:latin typeface="Arial" panose="020B0604020202020204" pitchFamily="34" charset="0"/>
                <a:cs typeface="Arial" panose="020B0604020202020204" pitchFamily="34" charset="0"/>
              </a:rPr>
              <a:t>4. </a:t>
            </a:r>
            <a:r>
              <a:rPr lang="es-CL" sz="1400" dirty="0">
                <a:solidFill>
                  <a:srgbClr val="000000"/>
                </a:solidFill>
                <a:latin typeface="Arial" panose="020B0604020202020204" pitchFamily="34" charset="0"/>
                <a:cs typeface="Arial" panose="020B0604020202020204" pitchFamily="34" charset="0"/>
              </a:rPr>
              <a:t>Eventos piloto acelera</a:t>
            </a:r>
            <a:endParaRPr lang="es-MX" sz="1400" b="0" i="0" u="none" strike="noStrike" dirty="0">
              <a:solidFill>
                <a:srgbClr val="000000"/>
              </a:solidFill>
              <a:latin typeface="Arial" panose="020B0604020202020204" pitchFamily="34" charset="0"/>
              <a:cs typeface="Arial" panose="020B0604020202020204" pitchFamily="34" charset="0"/>
            </a:endParaRPr>
          </a:p>
        </p:txBody>
      </p:sp>
      <p:sp>
        <p:nvSpPr>
          <p:cNvPr id="107" name="CuadroTexto 106">
            <a:extLst>
              <a:ext uri="{FF2B5EF4-FFF2-40B4-BE49-F238E27FC236}">
                <a16:creationId xmlns:a16="http://schemas.microsoft.com/office/drawing/2014/main" id="{F0EA5FFE-907B-4AE8-8BCA-CF2D9D00F763}"/>
              </a:ext>
            </a:extLst>
          </p:cNvPr>
          <p:cNvSpPr txBox="1"/>
          <p:nvPr/>
        </p:nvSpPr>
        <p:spPr>
          <a:xfrm>
            <a:off x="4038124" y="4579526"/>
            <a:ext cx="4663246" cy="646331"/>
          </a:xfrm>
          <a:prstGeom prst="rect">
            <a:avLst/>
          </a:prstGeom>
          <a:noFill/>
        </p:spPr>
        <p:txBody>
          <a:bodyPr wrap="square" rtlCol="0">
            <a:spAutoFit/>
          </a:bodyPr>
          <a:lstStyle/>
          <a:p>
            <a:pPr lvl="0" fontAlgn="ctr"/>
            <a:r>
              <a:rPr lang="es-MX" sz="1200" b="0" i="0" u="none" strike="noStrike" dirty="0">
                <a:solidFill>
                  <a:srgbClr val="000000"/>
                </a:solidFill>
                <a:latin typeface="Arial" panose="020B0604020202020204" pitchFamily="34" charset="0"/>
                <a:cs typeface="Arial" panose="020B0604020202020204" pitchFamily="34" charset="0"/>
              </a:rPr>
              <a:t>Descripción:</a:t>
            </a:r>
          </a:p>
          <a:p>
            <a:pPr lvl="0" fontAlgn="ctr"/>
            <a:endParaRPr lang="es-MX" sz="1200" b="0" i="0" u="none" strike="noStrike" dirty="0">
              <a:solidFill>
                <a:srgbClr val="000000"/>
              </a:solidFill>
              <a:latin typeface="Arial" panose="020B0604020202020204" pitchFamily="34" charset="0"/>
              <a:cs typeface="Arial" panose="020B0604020202020204" pitchFamily="34" charset="0"/>
            </a:endParaRPr>
          </a:p>
          <a:p>
            <a:pPr lvl="0" fontAlgn="b"/>
            <a:r>
              <a:rPr lang="es-MX" sz="1200" dirty="0">
                <a:solidFill>
                  <a:srgbClr val="000000"/>
                </a:solidFill>
                <a:latin typeface="Arial" panose="020B0604020202020204" pitchFamily="34" charset="0"/>
                <a:cs typeface="Arial" panose="020B0604020202020204" pitchFamily="34" charset="0"/>
              </a:rPr>
              <a:t>Corresponde a eventos de lanzamiento y cierre del programa</a:t>
            </a:r>
          </a:p>
        </p:txBody>
      </p:sp>
      <p:sp>
        <p:nvSpPr>
          <p:cNvPr id="108" name="CuadroTexto 107">
            <a:extLst>
              <a:ext uri="{FF2B5EF4-FFF2-40B4-BE49-F238E27FC236}">
                <a16:creationId xmlns:a16="http://schemas.microsoft.com/office/drawing/2014/main" id="{683D0FE8-3C6C-C91C-767F-389D66A39343}"/>
              </a:ext>
            </a:extLst>
          </p:cNvPr>
          <p:cNvSpPr txBox="1"/>
          <p:nvPr/>
        </p:nvSpPr>
        <p:spPr>
          <a:xfrm>
            <a:off x="9352296" y="4574805"/>
            <a:ext cx="1050902" cy="692497"/>
          </a:xfrm>
          <a:prstGeom prst="rect">
            <a:avLst/>
          </a:prstGeom>
          <a:noFill/>
        </p:spPr>
        <p:txBody>
          <a:bodyPr wrap="square" rtlCol="0">
            <a:spAutoFit/>
          </a:bodyPr>
          <a:lstStyle>
            <a:defPPr>
              <a:defRPr lang="es-CL"/>
            </a:defPPr>
            <a:lvl1pPr>
              <a:defRPr sz="1300">
                <a:latin typeface="Arial" panose="020B0604020202020204" pitchFamily="34" charset="0"/>
                <a:cs typeface="Arial" panose="020B0604020202020204" pitchFamily="34" charset="0"/>
              </a:defRPr>
            </a:lvl1pPr>
          </a:lstStyle>
          <a:p>
            <a:r>
              <a:rPr lang="es-ES_tradnl" dirty="0"/>
              <a:t>Costo: </a:t>
            </a:r>
          </a:p>
          <a:p>
            <a:endParaRPr lang="es-ES_tradnl" dirty="0"/>
          </a:p>
          <a:p>
            <a:r>
              <a:rPr lang="es-ES_tradnl" dirty="0"/>
              <a:t> 1.505.525</a:t>
            </a:r>
          </a:p>
        </p:txBody>
      </p:sp>
      <p:sp>
        <p:nvSpPr>
          <p:cNvPr id="109" name="CuadroTexto 108">
            <a:extLst>
              <a:ext uri="{FF2B5EF4-FFF2-40B4-BE49-F238E27FC236}">
                <a16:creationId xmlns:a16="http://schemas.microsoft.com/office/drawing/2014/main" id="{342A1223-0848-6B7B-D53B-BE5D5BE48173}"/>
              </a:ext>
            </a:extLst>
          </p:cNvPr>
          <p:cNvSpPr txBox="1"/>
          <p:nvPr/>
        </p:nvSpPr>
        <p:spPr>
          <a:xfrm>
            <a:off x="10636851" y="4575898"/>
            <a:ext cx="1714664" cy="692497"/>
          </a:xfrm>
          <a:prstGeom prst="rect">
            <a:avLst/>
          </a:prstGeom>
          <a:noFill/>
        </p:spPr>
        <p:txBody>
          <a:bodyPr wrap="square" rtlCol="0">
            <a:spAutoFit/>
          </a:bodyPr>
          <a:lstStyle>
            <a:defPPr>
              <a:defRPr lang="es-CL"/>
            </a:defPPr>
            <a:lvl1pPr>
              <a:defRPr sz="1300">
                <a:latin typeface="Arial" panose="020B0604020202020204" pitchFamily="34" charset="0"/>
                <a:cs typeface="Arial" panose="020B0604020202020204" pitchFamily="34" charset="0"/>
              </a:defRPr>
            </a:lvl1pPr>
          </a:lstStyle>
          <a:p>
            <a:r>
              <a:rPr lang="es-ES_tradnl" dirty="0"/>
              <a:t>Duración:</a:t>
            </a:r>
          </a:p>
          <a:p>
            <a:endParaRPr lang="es-ES_tradnl" dirty="0"/>
          </a:p>
          <a:p>
            <a:r>
              <a:rPr lang="es-ES_tradnl" dirty="0"/>
              <a:t>Mes 3 y Mes 11</a:t>
            </a:r>
          </a:p>
        </p:txBody>
      </p:sp>
      <p:cxnSp>
        <p:nvCxnSpPr>
          <p:cNvPr id="110" name="Conector recto 109">
            <a:extLst>
              <a:ext uri="{FF2B5EF4-FFF2-40B4-BE49-F238E27FC236}">
                <a16:creationId xmlns:a16="http://schemas.microsoft.com/office/drawing/2014/main" id="{3BDC200C-643D-A571-8957-DB4B943EBD38}"/>
              </a:ext>
            </a:extLst>
          </p:cNvPr>
          <p:cNvCxnSpPr>
            <a:cxnSpLocks/>
          </p:cNvCxnSpPr>
          <p:nvPr/>
        </p:nvCxnSpPr>
        <p:spPr>
          <a:xfrm>
            <a:off x="3847669" y="4574805"/>
            <a:ext cx="0" cy="21008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 name="Conector recto 110">
            <a:extLst>
              <a:ext uri="{FF2B5EF4-FFF2-40B4-BE49-F238E27FC236}">
                <a16:creationId xmlns:a16="http://schemas.microsoft.com/office/drawing/2014/main" id="{1A90A4E4-1C26-FCD0-0303-0A71C738F2B8}"/>
              </a:ext>
            </a:extLst>
          </p:cNvPr>
          <p:cNvCxnSpPr>
            <a:cxnSpLocks/>
          </p:cNvCxnSpPr>
          <p:nvPr/>
        </p:nvCxnSpPr>
        <p:spPr>
          <a:xfrm>
            <a:off x="9244619" y="4416594"/>
            <a:ext cx="0" cy="21008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2" name="Conector recto 111">
            <a:extLst>
              <a:ext uri="{FF2B5EF4-FFF2-40B4-BE49-F238E27FC236}">
                <a16:creationId xmlns:a16="http://schemas.microsoft.com/office/drawing/2014/main" id="{56CD4C5F-B868-9687-0DA9-7FFBA70C472A}"/>
              </a:ext>
            </a:extLst>
          </p:cNvPr>
          <p:cNvCxnSpPr>
            <a:cxnSpLocks/>
          </p:cNvCxnSpPr>
          <p:nvPr/>
        </p:nvCxnSpPr>
        <p:spPr>
          <a:xfrm>
            <a:off x="10403198" y="4416593"/>
            <a:ext cx="0" cy="2100847"/>
          </a:xfrm>
          <a:prstGeom prst="line">
            <a:avLst/>
          </a:prstGeom>
        </p:spPr>
        <p:style>
          <a:lnRef idx="1">
            <a:schemeClr val="accent1"/>
          </a:lnRef>
          <a:fillRef idx="0">
            <a:schemeClr val="accent1"/>
          </a:fillRef>
          <a:effectRef idx="0">
            <a:schemeClr val="accent1"/>
          </a:effectRef>
          <a:fontRef idx="minor">
            <a:schemeClr val="tx1"/>
          </a:fontRef>
        </p:style>
      </p:cxnSp>
      <p:cxnSp>
        <p:nvCxnSpPr>
          <p:cNvPr id="2" name="Conector recto 1">
            <a:extLst>
              <a:ext uri="{FF2B5EF4-FFF2-40B4-BE49-F238E27FC236}">
                <a16:creationId xmlns:a16="http://schemas.microsoft.com/office/drawing/2014/main" id="{626B239C-BCB4-07D5-DF00-93A6EF5CF9E7}"/>
              </a:ext>
            </a:extLst>
          </p:cNvPr>
          <p:cNvCxnSpPr>
            <a:cxnSpLocks/>
          </p:cNvCxnSpPr>
          <p:nvPr/>
        </p:nvCxnSpPr>
        <p:spPr>
          <a:xfrm>
            <a:off x="2063405" y="5520435"/>
            <a:ext cx="9779000" cy="0"/>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7" name="CuadroTexto 6">
            <a:extLst>
              <a:ext uri="{FF2B5EF4-FFF2-40B4-BE49-F238E27FC236}">
                <a16:creationId xmlns:a16="http://schemas.microsoft.com/office/drawing/2014/main" id="{DB2AF396-F9E8-F224-8EFF-8739F47D5C77}"/>
              </a:ext>
            </a:extLst>
          </p:cNvPr>
          <p:cNvSpPr txBox="1"/>
          <p:nvPr/>
        </p:nvSpPr>
        <p:spPr>
          <a:xfrm>
            <a:off x="1776395" y="5688790"/>
            <a:ext cx="2117634" cy="738664"/>
          </a:xfrm>
          <a:prstGeom prst="rect">
            <a:avLst/>
          </a:prstGeom>
          <a:noFill/>
        </p:spPr>
        <p:txBody>
          <a:bodyPr wrap="square" rtlCol="0">
            <a:spAutoFit/>
          </a:bodyPr>
          <a:lstStyle/>
          <a:p>
            <a:r>
              <a:rPr lang="es-MX" sz="1400" dirty="0">
                <a:solidFill>
                  <a:srgbClr val="000000"/>
                </a:solidFill>
                <a:latin typeface="Arial" panose="020B0604020202020204" pitchFamily="34" charset="0"/>
                <a:cs typeface="Arial" panose="020B0604020202020204" pitchFamily="34" charset="0"/>
              </a:rPr>
              <a:t>5. </a:t>
            </a:r>
            <a:r>
              <a:rPr lang="es-CL" sz="1400" dirty="0">
                <a:solidFill>
                  <a:srgbClr val="000000"/>
                </a:solidFill>
                <a:latin typeface="Arial" panose="020B0604020202020204" pitchFamily="34" charset="0"/>
                <a:cs typeface="Arial" panose="020B0604020202020204" pitchFamily="34" charset="0"/>
              </a:rPr>
              <a:t>Jornada interregional de transferencia de conocimiento</a:t>
            </a:r>
            <a:endParaRPr lang="es-MX" sz="1400" b="0" i="0" u="none" strike="noStrike" dirty="0">
              <a:solidFill>
                <a:srgbClr val="000000"/>
              </a:solidFill>
              <a:latin typeface="Arial" panose="020B0604020202020204" pitchFamily="34" charset="0"/>
              <a:cs typeface="Arial" panose="020B0604020202020204" pitchFamily="34" charset="0"/>
            </a:endParaRPr>
          </a:p>
        </p:txBody>
      </p:sp>
      <p:sp>
        <p:nvSpPr>
          <p:cNvPr id="9" name="CuadroTexto 8">
            <a:extLst>
              <a:ext uri="{FF2B5EF4-FFF2-40B4-BE49-F238E27FC236}">
                <a16:creationId xmlns:a16="http://schemas.microsoft.com/office/drawing/2014/main" id="{50559E2E-E184-30A4-1168-2EE661F3C000}"/>
              </a:ext>
            </a:extLst>
          </p:cNvPr>
          <p:cNvSpPr txBox="1"/>
          <p:nvPr/>
        </p:nvSpPr>
        <p:spPr>
          <a:xfrm>
            <a:off x="4038124" y="5749573"/>
            <a:ext cx="4663246" cy="830997"/>
          </a:xfrm>
          <a:prstGeom prst="rect">
            <a:avLst/>
          </a:prstGeom>
          <a:noFill/>
        </p:spPr>
        <p:txBody>
          <a:bodyPr wrap="square" rtlCol="0">
            <a:spAutoFit/>
          </a:bodyPr>
          <a:lstStyle/>
          <a:p>
            <a:pPr lvl="0" fontAlgn="b"/>
            <a:r>
              <a:rPr lang="es-MX" sz="1200" dirty="0">
                <a:solidFill>
                  <a:srgbClr val="000000"/>
                </a:solidFill>
                <a:latin typeface="Calibri" pitchFamily="34"/>
              </a:rPr>
              <a:t>Talleres reuniones, sobre el análisis de resultados de entrevistas en terreno - para transferencia de conocimiento respecto a la experiencia, definición de criterios del programa. Convocada entre regiones Piloto Acelera</a:t>
            </a:r>
          </a:p>
        </p:txBody>
      </p:sp>
      <p:sp>
        <p:nvSpPr>
          <p:cNvPr id="10" name="CuadroTexto 9">
            <a:extLst>
              <a:ext uri="{FF2B5EF4-FFF2-40B4-BE49-F238E27FC236}">
                <a16:creationId xmlns:a16="http://schemas.microsoft.com/office/drawing/2014/main" id="{EDB742DF-290B-BD24-AB9B-4EEB682BD32C}"/>
              </a:ext>
            </a:extLst>
          </p:cNvPr>
          <p:cNvSpPr txBox="1"/>
          <p:nvPr/>
        </p:nvSpPr>
        <p:spPr>
          <a:xfrm>
            <a:off x="9355762" y="5744048"/>
            <a:ext cx="1050902" cy="692497"/>
          </a:xfrm>
          <a:prstGeom prst="rect">
            <a:avLst/>
          </a:prstGeom>
          <a:noFill/>
        </p:spPr>
        <p:txBody>
          <a:bodyPr wrap="square" rtlCol="0">
            <a:spAutoFit/>
          </a:bodyPr>
          <a:lstStyle>
            <a:defPPr>
              <a:defRPr lang="es-CL"/>
            </a:defPPr>
            <a:lvl1pPr>
              <a:defRPr sz="1300">
                <a:latin typeface="Arial" panose="020B0604020202020204" pitchFamily="34" charset="0"/>
                <a:cs typeface="Arial" panose="020B0604020202020204" pitchFamily="34" charset="0"/>
              </a:defRPr>
            </a:lvl1pPr>
          </a:lstStyle>
          <a:p>
            <a:r>
              <a:rPr lang="es-ES_tradnl" dirty="0"/>
              <a:t>Costo: </a:t>
            </a:r>
          </a:p>
          <a:p>
            <a:endParaRPr lang="es-ES_tradnl" dirty="0"/>
          </a:p>
          <a:p>
            <a:r>
              <a:rPr lang="es-ES_tradnl" dirty="0"/>
              <a:t> 2.000.000</a:t>
            </a:r>
          </a:p>
        </p:txBody>
      </p:sp>
      <p:sp>
        <p:nvSpPr>
          <p:cNvPr id="11" name="CuadroTexto 10">
            <a:extLst>
              <a:ext uri="{FF2B5EF4-FFF2-40B4-BE49-F238E27FC236}">
                <a16:creationId xmlns:a16="http://schemas.microsoft.com/office/drawing/2014/main" id="{B3BE5BDE-4C1A-31AA-06AB-6EF78486AA9B}"/>
              </a:ext>
            </a:extLst>
          </p:cNvPr>
          <p:cNvSpPr txBox="1"/>
          <p:nvPr/>
        </p:nvSpPr>
        <p:spPr>
          <a:xfrm>
            <a:off x="10640317" y="5745141"/>
            <a:ext cx="1714664" cy="692497"/>
          </a:xfrm>
          <a:prstGeom prst="rect">
            <a:avLst/>
          </a:prstGeom>
          <a:noFill/>
        </p:spPr>
        <p:txBody>
          <a:bodyPr wrap="square" rtlCol="0">
            <a:spAutoFit/>
          </a:bodyPr>
          <a:lstStyle>
            <a:defPPr>
              <a:defRPr lang="es-CL"/>
            </a:defPPr>
            <a:lvl1pPr>
              <a:defRPr sz="1300">
                <a:latin typeface="Arial" panose="020B0604020202020204" pitchFamily="34" charset="0"/>
                <a:cs typeface="Arial" panose="020B0604020202020204" pitchFamily="34" charset="0"/>
              </a:defRPr>
            </a:lvl1pPr>
          </a:lstStyle>
          <a:p>
            <a:r>
              <a:rPr lang="es-ES_tradnl" dirty="0"/>
              <a:t>Duración:</a:t>
            </a:r>
          </a:p>
          <a:p>
            <a:endParaRPr lang="es-ES_tradnl" dirty="0"/>
          </a:p>
          <a:p>
            <a:r>
              <a:rPr lang="es-ES_tradnl" dirty="0"/>
              <a:t>Mes 1</a:t>
            </a:r>
          </a:p>
        </p:txBody>
      </p:sp>
    </p:spTree>
    <p:extLst>
      <p:ext uri="{BB962C8B-B14F-4D97-AF65-F5344CB8AC3E}">
        <p14:creationId xmlns:p14="http://schemas.microsoft.com/office/powerpoint/2010/main" val="154294852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o" ma:contentTypeID="0x0101000D2FD5C241A1494FA576161CC2FAEAEE" ma:contentTypeVersion="14" ma:contentTypeDescription="Crear nuevo documento." ma:contentTypeScope="" ma:versionID="40dbbf6b8398c3ed593a5cf12ff3b6e3">
  <xsd:schema xmlns:xsd="http://www.w3.org/2001/XMLSchema" xmlns:xs="http://www.w3.org/2001/XMLSchema" xmlns:p="http://schemas.microsoft.com/office/2006/metadata/properties" xmlns:ns3="66ffc224-3ba0-4176-8efa-217e9de68ffc" xmlns:ns4="ef331753-91a4-4cda-98c2-420a6a58d139" targetNamespace="http://schemas.microsoft.com/office/2006/metadata/properties" ma:root="true" ma:fieldsID="9ae89abdf1bd64950aa7825d867b7640" ns3:_="" ns4:_="">
    <xsd:import namespace="66ffc224-3ba0-4176-8efa-217e9de68ffc"/>
    <xsd:import namespace="ef331753-91a4-4cda-98c2-420a6a58d139"/>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4:MediaServiceLocation" minOccurs="0"/>
                <xsd:element ref="ns4:MediaLengthInSeconds"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ffc224-3ba0-4176-8efa-217e9de68ffc" elementFormDefault="qualified">
    <xsd:import namespace="http://schemas.microsoft.com/office/2006/documentManagement/types"/>
    <xsd:import namespace="http://schemas.microsoft.com/office/infopath/2007/PartnerControls"/>
    <xsd:element name="SharedWithUsers" ma:index="8"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talles de uso compartido" ma:internalName="SharedWithDetails" ma:readOnly="true">
      <xsd:simpleType>
        <xsd:restriction base="dms:Note">
          <xsd:maxLength value="255"/>
        </xsd:restriction>
      </xsd:simpleType>
    </xsd:element>
    <xsd:element name="SharingHintHash" ma:index="10" nillable="true" ma:displayName="Hash de la sugerencia para compartir"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f331753-91a4-4cda-98c2-420a6a58d139"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E1EA133-1412-43D5-834D-CC41ECBDE7C0}">
  <ds:schemaRefs>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purl.org/dc/terms/"/>
    <ds:schemaRef ds:uri="http://purl.org/dc/dcmitype/"/>
    <ds:schemaRef ds:uri="66ffc224-3ba0-4176-8efa-217e9de68ffc"/>
    <ds:schemaRef ds:uri="http://www.w3.org/XML/1998/namespace"/>
    <ds:schemaRef ds:uri="http://schemas.openxmlformats.org/package/2006/metadata/core-properties"/>
    <ds:schemaRef ds:uri="ef331753-91a4-4cda-98c2-420a6a58d139"/>
  </ds:schemaRefs>
</ds:datastoreItem>
</file>

<file path=customXml/itemProps2.xml><?xml version="1.0" encoding="utf-8"?>
<ds:datastoreItem xmlns:ds="http://schemas.openxmlformats.org/officeDocument/2006/customXml" ds:itemID="{6C0089CD-EF6E-4AF9-93DC-BDE03643235C}">
  <ds:schemaRefs>
    <ds:schemaRef ds:uri="http://schemas.microsoft.com/sharepoint/v3/contenttype/forms"/>
  </ds:schemaRefs>
</ds:datastoreItem>
</file>

<file path=customXml/itemProps3.xml><?xml version="1.0" encoding="utf-8"?>
<ds:datastoreItem xmlns:ds="http://schemas.openxmlformats.org/officeDocument/2006/customXml" ds:itemID="{16662745-5149-46D1-B6BD-5EF480993B5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ffc224-3ba0-4176-8efa-217e9de68ffc"/>
    <ds:schemaRef ds:uri="ef331753-91a4-4cda-98c2-420a6a58d13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Office%20Theme</Template>
  <TotalTime>6477</TotalTime>
  <Words>812</Words>
  <Application>Microsoft Office PowerPoint</Application>
  <PresentationFormat>Panorámica</PresentationFormat>
  <Paragraphs>178</Paragraphs>
  <Slides>11</Slides>
  <Notes>2</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11</vt:i4>
      </vt:variant>
    </vt:vector>
  </HeadingPairs>
  <TitlesOfParts>
    <vt:vector size="17" baseType="lpstr">
      <vt:lpstr>Arial</vt:lpstr>
      <vt:lpstr>Arial Narrow</vt:lpstr>
      <vt:lpstr>Calibri</vt:lpstr>
      <vt:lpstr>Calibri Light</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Carolina Contreras</dc:creator>
  <cp:lastModifiedBy>Andrea Morales Ramos</cp:lastModifiedBy>
  <cp:revision>47</cp:revision>
  <dcterms:created xsi:type="dcterms:W3CDTF">2021-01-26T18:37:30Z</dcterms:created>
  <dcterms:modified xsi:type="dcterms:W3CDTF">2022-09-27T13:04:04Z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0x0101000D2FD5C241A1494FA576161CC2FAEAEE</vt:lpwstr>
  </property>
</Properties>
</file>